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260" r:id="rId1"/>
  </p:sldMasterIdLst>
  <p:notesMasterIdLst>
    <p:notesMasterId r:id="rId3"/>
  </p:notesMasterIdLst>
  <p:handoutMasterIdLst>
    <p:handoutMasterId r:id="rId4"/>
  </p:handoutMasterIdLst>
  <p:sldIdLst>
    <p:sldId id="256" r:id="rId2"/>
  </p:sldIdLst>
  <p:sldSz cx="32918400" cy="32918400"/>
  <p:notesSz cx="39776400" cy="39776400"/>
  <p:embeddedFontLst>
    <p:embeddedFont>
      <p:font typeface="Calibri" panose="020F0502020204030204" pitchFamily="34" charset="0"/>
      <p:regular r:id="rId5"/>
      <p:bold r:id="rId6"/>
      <p:italic r:id="rId7"/>
      <p:boldItalic r:id="rId8"/>
    </p:embeddedFont>
    <p:embeddedFont>
      <p:font typeface="Cambria Math" panose="02040503050406030204" pitchFamily="18" charset="0"/>
      <p:regular r:id="rId9"/>
    </p:embeddedFont>
  </p:embeddedFontLst>
  <p:custDataLst>
    <p:tags r:id="rId10"/>
  </p:custDataLst>
  <p:defaultTex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03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25D"/>
    <a:srgbClr val="FFCCA6"/>
    <a:srgbClr val="DCF7BA"/>
    <a:srgbClr val="FED6FE"/>
    <a:srgbClr val="65CFF5"/>
    <a:srgbClr val="FDA1FD"/>
    <a:srgbClr val="8FE626"/>
    <a:srgbClr val="F79585"/>
    <a:srgbClr val="FDADFD"/>
    <a:srgbClr val="90DD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 xmlns:p1710="http://schemas.microsoft.com/office/powerpoint/2017/10/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785" autoAdjust="0"/>
    <p:restoredTop sz="97220" autoAdjust="0"/>
  </p:normalViewPr>
  <p:slideViewPr>
    <p:cSldViewPr>
      <p:cViewPr>
        <p:scale>
          <a:sx n="50" d="100"/>
          <a:sy n="50" d="100"/>
        </p:scale>
        <p:origin x="-3558" y="-3000"/>
      </p:cViewPr>
      <p:guideLst>
        <p:guide orient="horz" pos="10368"/>
        <p:guide pos="10368"/>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presProps" Target="presProps.xml"/><Relationship Id="rId5" Type="http://schemas.openxmlformats.org/officeDocument/2006/relationships/font" Target="fonts/font1.fntdata"/><Relationship Id="rId10" Type="http://schemas.openxmlformats.org/officeDocument/2006/relationships/tags" Target="tags/tag1.xml"/><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Misha-PC\Downloads\2022-03-30%20Cp%20calibration%20curve.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Misha-PC\Downloads\2022-03-30%20Cp%20calibration%20curve.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MYehya\AppData\Roaming\Microsoft\Excel\Book1%20(version%201).xlsb"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ysClr val="windowText" lastClr="000000"/>
                </a:solidFill>
                <a:latin typeface="Cambria Math" panose="02040503050406030204" pitchFamily="18" charset="0"/>
                <a:ea typeface="Cambria Math" panose="02040503050406030204" pitchFamily="18" charset="0"/>
                <a:cs typeface="+mn-cs"/>
              </a:defRPr>
            </a:pPr>
            <a:r>
              <a:rPr lang="en-US" sz="2800" b="1" dirty="0"/>
              <a:t>QTF Phase Difference</a:t>
            </a:r>
          </a:p>
        </c:rich>
      </c:tx>
      <c:layout/>
      <c:overlay val="0"/>
      <c:spPr>
        <a:noFill/>
        <a:ln>
          <a:noFill/>
        </a:ln>
        <a:effectLst/>
      </c:spPr>
      <c:txPr>
        <a:bodyPr rot="0" spcFirstLastPara="1" vertOverflow="ellipsis" vert="horz" wrap="square" anchor="ctr" anchorCtr="1"/>
        <a:lstStyle/>
        <a:p>
          <a:pPr>
            <a:defRPr sz="2400" b="0" i="0" u="none" strike="noStrike" kern="1200" spc="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autoTitleDeleted val="0"/>
    <c:plotArea>
      <c:layout>
        <c:manualLayout>
          <c:layoutTarget val="inner"/>
          <c:xMode val="edge"/>
          <c:yMode val="edge"/>
          <c:x val="0.13927538311155596"/>
          <c:y val="0.11903190236754985"/>
          <c:w val="0.77942660159932931"/>
          <c:h val="0.74595477042970593"/>
        </c:manualLayout>
      </c:layout>
      <c:scatterChart>
        <c:scatterStyle val="lineMarker"/>
        <c:varyColors val="0"/>
        <c:ser>
          <c:idx val="0"/>
          <c:order val="0"/>
          <c:tx>
            <c:strRef>
              <c:f>Sheet1!$AV$29</c:f>
              <c:strCache>
                <c:ptCount val="1"/>
                <c:pt idx="0">
                  <c:v>f</c:v>
                </c:pt>
              </c:strCache>
            </c:strRef>
          </c:tx>
          <c:spPr>
            <a:ln w="22225" cap="rnd">
              <a:solidFill>
                <a:srgbClr val="FF0000"/>
              </a:solidFill>
              <a:round/>
            </a:ln>
            <a:effectLst/>
          </c:spPr>
          <c:marker>
            <c:symbol val="circle"/>
            <c:size val="6"/>
            <c:spPr>
              <a:solidFill>
                <a:schemeClr val="tx1"/>
              </a:solidFill>
              <a:ln w="9525">
                <a:solidFill>
                  <a:schemeClr val="tx1"/>
                </a:solidFill>
              </a:ln>
              <a:effectLst/>
            </c:spPr>
          </c:marker>
          <c:xVal>
            <c:numRef>
              <c:f>Sheet1!$AU$30:$AU$99</c:f>
              <c:numCache>
                <c:formatCode>0.00</c:formatCode>
                <c:ptCount val="70"/>
                <c:pt idx="0">
                  <c:v>32747.33</c:v>
                </c:pt>
                <c:pt idx="1">
                  <c:v>32747.13</c:v>
                </c:pt>
                <c:pt idx="2">
                  <c:v>32746.93</c:v>
                </c:pt>
                <c:pt idx="3">
                  <c:v>32746.73</c:v>
                </c:pt>
                <c:pt idx="4">
                  <c:v>32746.530000000002</c:v>
                </c:pt>
                <c:pt idx="5">
                  <c:v>32746.33</c:v>
                </c:pt>
                <c:pt idx="6">
                  <c:v>32746.13</c:v>
                </c:pt>
                <c:pt idx="7">
                  <c:v>32745.93</c:v>
                </c:pt>
                <c:pt idx="8">
                  <c:v>32745.73</c:v>
                </c:pt>
                <c:pt idx="9">
                  <c:v>32745.530000000002</c:v>
                </c:pt>
                <c:pt idx="10">
                  <c:v>32745.33</c:v>
                </c:pt>
                <c:pt idx="11">
                  <c:v>32745.13</c:v>
                </c:pt>
                <c:pt idx="12">
                  <c:v>32744.93</c:v>
                </c:pt>
              </c:numCache>
            </c:numRef>
          </c:xVal>
          <c:yVal>
            <c:numRef>
              <c:f>Sheet1!$AV$30:$AV$99</c:f>
              <c:numCache>
                <c:formatCode>0.0</c:formatCode>
                <c:ptCount val="70"/>
                <c:pt idx="0">
                  <c:v>-42.9</c:v>
                </c:pt>
                <c:pt idx="1">
                  <c:v>-38.125</c:v>
                </c:pt>
                <c:pt idx="2">
                  <c:v>-32.383333333333333</c:v>
                </c:pt>
                <c:pt idx="3">
                  <c:v>-25.433333333333337</c:v>
                </c:pt>
                <c:pt idx="4">
                  <c:v>-17.483333333333331</c:v>
                </c:pt>
                <c:pt idx="5">
                  <c:v>-8.4833333333333325</c:v>
                </c:pt>
                <c:pt idx="6">
                  <c:v>0.9</c:v>
                </c:pt>
                <c:pt idx="7">
                  <c:v>10.566666666666668</c:v>
                </c:pt>
                <c:pt idx="8">
                  <c:v>19.2</c:v>
                </c:pt>
                <c:pt idx="9">
                  <c:v>26.966666666666665</c:v>
                </c:pt>
                <c:pt idx="10">
                  <c:v>33.616666666666667</c:v>
                </c:pt>
                <c:pt idx="11">
                  <c:v>39.083333333333336</c:v>
                </c:pt>
                <c:pt idx="12">
                  <c:v>43.633333333333333</c:v>
                </c:pt>
              </c:numCache>
            </c:numRef>
          </c:yVal>
          <c:smooth val="0"/>
          <c:extLst>
            <c:ext xmlns:c16="http://schemas.microsoft.com/office/drawing/2014/chart" uri="{C3380CC4-5D6E-409C-BE32-E72D297353CC}">
              <c16:uniqueId val="{00000000-DCDB-4414-8A31-C6C3B7D4E42D}"/>
            </c:ext>
          </c:extLst>
        </c:ser>
        <c:dLbls>
          <c:showLegendKey val="0"/>
          <c:showVal val="0"/>
          <c:showCatName val="0"/>
          <c:showSerName val="0"/>
          <c:showPercent val="0"/>
          <c:showBubbleSize val="0"/>
        </c:dLbls>
        <c:axId val="1887369424"/>
        <c:axId val="1887370256"/>
      </c:scatterChart>
      <c:valAx>
        <c:axId val="1887369424"/>
        <c:scaling>
          <c:orientation val="minMax"/>
          <c:max val="32747.4"/>
          <c:min val="32744.9"/>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r>
                  <a:rPr lang="en-CA" b="1"/>
                  <a:t>Frequency (Hz)</a:t>
                </a:r>
              </a:p>
            </c:rich>
          </c:tx>
          <c:layout>
            <c:manualLayout>
              <c:xMode val="edge"/>
              <c:yMode val="edge"/>
              <c:x val="0.43007259661046393"/>
              <c:y val="0.93332659141953811"/>
            </c:manualLayout>
          </c:layout>
          <c:overlay val="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numFmt formatCode="0.00"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crossAx val="1887370256"/>
        <c:crosses val="autoZero"/>
        <c:crossBetween val="midCat"/>
      </c:valAx>
      <c:valAx>
        <c:axId val="18873702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r>
                  <a:rPr lang="en-CA" b="1"/>
                  <a:t>Phase (deg)</a:t>
                </a:r>
              </a:p>
            </c:rich>
          </c:tx>
          <c:layout>
            <c:manualLayout>
              <c:xMode val="edge"/>
              <c:yMode val="edge"/>
              <c:x val="8.3041959947184434E-3"/>
              <c:y val="0.40162037037037035"/>
            </c:manualLayout>
          </c:layout>
          <c:overlay val="0"/>
          <c:spPr>
            <a:noFill/>
            <a:ln>
              <a:noFill/>
            </a:ln>
            <a:effectLst/>
          </c:spPr>
          <c:txPr>
            <a:bodyPr rot="-540000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crossAx val="1887369424"/>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bg1"/>
    </a:solidFill>
    <a:ln>
      <a:noFill/>
    </a:ln>
    <a:effectLst/>
  </c:spPr>
  <c:txPr>
    <a:bodyPr/>
    <a:lstStyle/>
    <a:p>
      <a:pPr>
        <a:defRPr sz="2000">
          <a:solidFill>
            <a:sysClr val="windowText" lastClr="000000"/>
          </a:solidFill>
          <a:latin typeface="Cambria Math" panose="02040503050406030204" pitchFamily="18" charset="0"/>
          <a:ea typeface="Cambria Math" panose="02040503050406030204" pitchFamily="18"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1" i="0" u="none" strike="noStrike" kern="1200" spc="0" baseline="0">
                <a:solidFill>
                  <a:sysClr val="windowText" lastClr="000000"/>
                </a:solidFill>
                <a:latin typeface="Cambria Math" panose="02040503050406030204" pitchFamily="18" charset="0"/>
                <a:ea typeface="Cambria Math" panose="02040503050406030204" pitchFamily="18" charset="0"/>
                <a:cs typeface="+mn-cs"/>
              </a:defRPr>
            </a:pPr>
            <a:r>
              <a:rPr lang="en-US" b="1"/>
              <a:t>QTF Resonance Peak</a:t>
            </a:r>
          </a:p>
        </c:rich>
      </c:tx>
      <c:layout/>
      <c:overlay val="0"/>
      <c:spPr>
        <a:noFill/>
        <a:ln>
          <a:noFill/>
        </a:ln>
        <a:effectLst/>
      </c:spPr>
      <c:txPr>
        <a:bodyPr rot="0" spcFirstLastPara="1" vertOverflow="ellipsis" vert="horz" wrap="square" anchor="ctr" anchorCtr="1"/>
        <a:lstStyle/>
        <a:p>
          <a:pPr>
            <a:defRPr sz="2400" b="1" i="0" u="none" strike="noStrike" kern="1200" spc="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autoTitleDeleted val="0"/>
    <c:plotArea>
      <c:layout>
        <c:manualLayout>
          <c:layoutTarget val="inner"/>
          <c:xMode val="edge"/>
          <c:yMode val="edge"/>
          <c:x val="0.13047308634053481"/>
          <c:y val="0.10433032375663591"/>
          <c:w val="0.78822883487117157"/>
          <c:h val="0.76065622895545959"/>
        </c:manualLayout>
      </c:layout>
      <c:scatterChart>
        <c:scatterStyle val="lineMarker"/>
        <c:varyColors val="0"/>
        <c:ser>
          <c:idx val="0"/>
          <c:order val="0"/>
          <c:tx>
            <c:strRef>
              <c:f>Sheet1!$AV$29</c:f>
              <c:strCache>
                <c:ptCount val="1"/>
                <c:pt idx="0">
                  <c:v>f</c:v>
                </c:pt>
              </c:strCache>
            </c:strRef>
          </c:tx>
          <c:spPr>
            <a:ln w="22225" cap="rnd">
              <a:solidFill>
                <a:srgbClr val="00B0F0"/>
              </a:solidFill>
              <a:round/>
            </a:ln>
            <a:effectLst/>
          </c:spPr>
          <c:marker>
            <c:symbol val="circle"/>
            <c:size val="6"/>
            <c:spPr>
              <a:solidFill>
                <a:schemeClr val="tx1"/>
              </a:solidFill>
              <a:ln w="9525">
                <a:solidFill>
                  <a:schemeClr val="tx1"/>
                </a:solidFill>
              </a:ln>
              <a:effectLst/>
            </c:spPr>
          </c:marker>
          <c:xVal>
            <c:numRef>
              <c:f>Sheet1!$AY$51:$AY$63</c:f>
              <c:numCache>
                <c:formatCode>General</c:formatCode>
                <c:ptCount val="13"/>
                <c:pt idx="0">
                  <c:v>32747.33</c:v>
                </c:pt>
                <c:pt idx="1">
                  <c:v>32747.13</c:v>
                </c:pt>
                <c:pt idx="2">
                  <c:v>32746.93</c:v>
                </c:pt>
                <c:pt idx="3">
                  <c:v>32746.73</c:v>
                </c:pt>
                <c:pt idx="4">
                  <c:v>32746.530000000002</c:v>
                </c:pt>
                <c:pt idx="5">
                  <c:v>32746.33</c:v>
                </c:pt>
                <c:pt idx="6">
                  <c:v>32746.13</c:v>
                </c:pt>
                <c:pt idx="7">
                  <c:v>32745.93</c:v>
                </c:pt>
                <c:pt idx="8">
                  <c:v>32745.73</c:v>
                </c:pt>
                <c:pt idx="9">
                  <c:v>32745.530000000002</c:v>
                </c:pt>
                <c:pt idx="10">
                  <c:v>32745.33</c:v>
                </c:pt>
                <c:pt idx="11">
                  <c:v>32745.13</c:v>
                </c:pt>
                <c:pt idx="12">
                  <c:v>32744.93</c:v>
                </c:pt>
              </c:numCache>
            </c:numRef>
          </c:xVal>
          <c:yVal>
            <c:numRef>
              <c:f>Sheet1!$AZ$51:$AZ$63</c:f>
              <c:numCache>
                <c:formatCode>General</c:formatCode>
                <c:ptCount val="13"/>
                <c:pt idx="0">
                  <c:v>252.86666666666667</c:v>
                </c:pt>
                <c:pt idx="1">
                  <c:v>276.95</c:v>
                </c:pt>
                <c:pt idx="2">
                  <c:v>301.88333333333333</c:v>
                </c:pt>
                <c:pt idx="3">
                  <c:v>326.48333333333329</c:v>
                </c:pt>
                <c:pt idx="4">
                  <c:v>348.03333333333336</c:v>
                </c:pt>
                <c:pt idx="5">
                  <c:v>362.81666666666666</c:v>
                </c:pt>
                <c:pt idx="6">
                  <c:v>367.63333333333327</c:v>
                </c:pt>
                <c:pt idx="7">
                  <c:v>361.63333333333338</c:v>
                </c:pt>
                <c:pt idx="8">
                  <c:v>346.8</c:v>
                </c:pt>
                <c:pt idx="9">
                  <c:v>326.13333333333338</c:v>
                </c:pt>
                <c:pt idx="10">
                  <c:v>302.98333333333329</c:v>
                </c:pt>
                <c:pt idx="11">
                  <c:v>280.23333333333329</c:v>
                </c:pt>
                <c:pt idx="12">
                  <c:v>258.60000000000002</c:v>
                </c:pt>
              </c:numCache>
            </c:numRef>
          </c:yVal>
          <c:smooth val="0"/>
          <c:extLst>
            <c:ext xmlns:c16="http://schemas.microsoft.com/office/drawing/2014/chart" uri="{C3380CC4-5D6E-409C-BE32-E72D297353CC}">
              <c16:uniqueId val="{00000000-0B21-403D-BF70-826C05BF81BD}"/>
            </c:ext>
          </c:extLst>
        </c:ser>
        <c:dLbls>
          <c:showLegendKey val="0"/>
          <c:showVal val="0"/>
          <c:showCatName val="0"/>
          <c:showSerName val="0"/>
          <c:showPercent val="0"/>
          <c:showBubbleSize val="0"/>
        </c:dLbls>
        <c:axId val="1887369424"/>
        <c:axId val="1887370256"/>
      </c:scatterChart>
      <c:valAx>
        <c:axId val="1887369424"/>
        <c:scaling>
          <c:orientation val="minMax"/>
          <c:max val="32747.4"/>
          <c:min val="32744.9"/>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r>
                  <a:rPr lang="en-CA" b="1"/>
                  <a:t>Frequency (Hz)</a:t>
                </a:r>
              </a:p>
            </c:rich>
          </c:tx>
          <c:layout>
            <c:manualLayout>
              <c:xMode val="edge"/>
              <c:yMode val="edge"/>
              <c:x val="0.4608804801699723"/>
              <c:y val="0.93332663184340958"/>
            </c:manualLayout>
          </c:layout>
          <c:overlay val="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crossAx val="1887370256"/>
        <c:crosses val="autoZero"/>
        <c:crossBetween val="midCat"/>
      </c:valAx>
      <c:valAx>
        <c:axId val="1887370256"/>
        <c:scaling>
          <c:orientation val="minMax"/>
          <c:max val="370"/>
          <c:min val="2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r>
                  <a:rPr lang="en-CA" b="1" dirty="0"/>
                  <a:t>Amplitude (mV)</a:t>
                </a:r>
              </a:p>
            </c:rich>
          </c:tx>
          <c:layout>
            <c:manualLayout>
              <c:xMode val="edge"/>
              <c:yMode val="edge"/>
              <c:x val="2.4151136754232364E-3"/>
              <c:y val="0.35187238672304333"/>
            </c:manualLayout>
          </c:layout>
          <c:overlay val="0"/>
          <c:spPr>
            <a:noFill/>
            <a:ln>
              <a:noFill/>
            </a:ln>
            <a:effectLst/>
          </c:spPr>
          <c:txPr>
            <a:bodyPr rot="-540000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crossAx val="1887369424"/>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bg1"/>
    </a:solidFill>
    <a:ln>
      <a:noFill/>
    </a:ln>
    <a:effectLst/>
  </c:spPr>
  <c:txPr>
    <a:bodyPr/>
    <a:lstStyle/>
    <a:p>
      <a:pPr>
        <a:defRPr sz="2000">
          <a:solidFill>
            <a:sysClr val="windowText" lastClr="000000"/>
          </a:solidFill>
          <a:latin typeface="Cambria Math" panose="02040503050406030204" pitchFamily="18" charset="0"/>
          <a:ea typeface="Cambria Math" panose="02040503050406030204" pitchFamily="18"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1" i="0" u="none" strike="noStrike" kern="1200" spc="0" baseline="0">
                <a:solidFill>
                  <a:sysClr val="windowText" lastClr="000000"/>
                </a:solidFill>
                <a:latin typeface="Cambria Math" panose="02040503050406030204" pitchFamily="18" charset="0"/>
                <a:ea typeface="Cambria Math" panose="02040503050406030204" pitchFamily="18" charset="0"/>
                <a:cs typeface="+mn-cs"/>
              </a:defRPr>
            </a:pPr>
            <a:r>
              <a:rPr lang="en-CA" sz="2800" dirty="0" smtClean="0"/>
              <a:t>PI Controller</a:t>
            </a:r>
            <a:r>
              <a:rPr lang="en-CA" sz="2800" baseline="0" dirty="0" smtClean="0"/>
              <a:t> Action</a:t>
            </a:r>
            <a:endParaRPr lang="en-CA" sz="2800" dirty="0"/>
          </a:p>
        </c:rich>
      </c:tx>
      <c:layout/>
      <c:overlay val="0"/>
      <c:spPr>
        <a:noFill/>
        <a:ln>
          <a:noFill/>
        </a:ln>
        <a:effectLst/>
      </c:spPr>
      <c:txPr>
        <a:bodyPr rot="0" spcFirstLastPara="1" vertOverflow="ellipsis" vert="horz" wrap="square" anchor="ctr" anchorCtr="1"/>
        <a:lstStyle/>
        <a:p>
          <a:pPr>
            <a:defRPr sz="2800" b="1" i="0" u="none" strike="noStrike" kern="1200" spc="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autoTitleDeleted val="0"/>
    <c:plotArea>
      <c:layout>
        <c:manualLayout>
          <c:layoutTarget val="inner"/>
          <c:xMode val="edge"/>
          <c:yMode val="edge"/>
          <c:x val="0.11812727958835381"/>
          <c:y val="0.12761189660183753"/>
          <c:w val="0.75833638853695384"/>
          <c:h val="0.67126795487966373"/>
        </c:manualLayout>
      </c:layout>
      <c:scatterChart>
        <c:scatterStyle val="lineMarker"/>
        <c:varyColors val="0"/>
        <c:ser>
          <c:idx val="0"/>
          <c:order val="0"/>
          <c:tx>
            <c:v>PI Controller</c:v>
          </c:tx>
          <c:spPr>
            <a:ln w="6350" cap="rnd">
              <a:solidFill>
                <a:srgbClr val="0070C0"/>
              </a:solidFill>
              <a:round/>
            </a:ln>
            <a:effectLst/>
          </c:spPr>
          <c:marker>
            <c:symbol val="none"/>
          </c:marker>
          <c:xVal>
            <c:numRef>
              <c:f>'AL0002'!$E$9:$E$2504</c:f>
              <c:numCache>
                <c:formatCode>General</c:formatCode>
                <c:ptCount val="2496"/>
                <c:pt idx="0">
                  <c:v>0.04</c:v>
                </c:pt>
                <c:pt idx="1">
                  <c:v>0.05</c:v>
                </c:pt>
                <c:pt idx="2">
                  <c:v>0.06</c:v>
                </c:pt>
                <c:pt idx="3">
                  <c:v>7.0000000000000007E-2</c:v>
                </c:pt>
                <c:pt idx="4">
                  <c:v>0.08</c:v>
                </c:pt>
                <c:pt idx="5">
                  <c:v>0.09</c:v>
                </c:pt>
                <c:pt idx="6">
                  <c:v>0.1</c:v>
                </c:pt>
                <c:pt idx="7">
                  <c:v>0.11</c:v>
                </c:pt>
                <c:pt idx="8">
                  <c:v>0.12</c:v>
                </c:pt>
                <c:pt idx="9">
                  <c:v>0.13</c:v>
                </c:pt>
                <c:pt idx="10">
                  <c:v>0.14000000000000001</c:v>
                </c:pt>
                <c:pt idx="11">
                  <c:v>0.15</c:v>
                </c:pt>
                <c:pt idx="12">
                  <c:v>0.16</c:v>
                </c:pt>
                <c:pt idx="13">
                  <c:v>0.17</c:v>
                </c:pt>
                <c:pt idx="14">
                  <c:v>0.18</c:v>
                </c:pt>
                <c:pt idx="15">
                  <c:v>0.19</c:v>
                </c:pt>
                <c:pt idx="16">
                  <c:v>0.2</c:v>
                </c:pt>
                <c:pt idx="17">
                  <c:v>0.21</c:v>
                </c:pt>
                <c:pt idx="18">
                  <c:v>0.22</c:v>
                </c:pt>
                <c:pt idx="19">
                  <c:v>0.23</c:v>
                </c:pt>
                <c:pt idx="20">
                  <c:v>0.24</c:v>
                </c:pt>
                <c:pt idx="21">
                  <c:v>0.25</c:v>
                </c:pt>
                <c:pt idx="22">
                  <c:v>0.26</c:v>
                </c:pt>
                <c:pt idx="23">
                  <c:v>0.27</c:v>
                </c:pt>
                <c:pt idx="24">
                  <c:v>0.28000000000000003</c:v>
                </c:pt>
                <c:pt idx="25">
                  <c:v>0.28999999999999998</c:v>
                </c:pt>
                <c:pt idx="26">
                  <c:v>0.3</c:v>
                </c:pt>
                <c:pt idx="27">
                  <c:v>0.31</c:v>
                </c:pt>
                <c:pt idx="28">
                  <c:v>0.32</c:v>
                </c:pt>
                <c:pt idx="29">
                  <c:v>0.33</c:v>
                </c:pt>
                <c:pt idx="30">
                  <c:v>0.34</c:v>
                </c:pt>
                <c:pt idx="31">
                  <c:v>0.35</c:v>
                </c:pt>
                <c:pt idx="32">
                  <c:v>0.36</c:v>
                </c:pt>
                <c:pt idx="33">
                  <c:v>0.37</c:v>
                </c:pt>
                <c:pt idx="34">
                  <c:v>0.38</c:v>
                </c:pt>
                <c:pt idx="35">
                  <c:v>0.39</c:v>
                </c:pt>
                <c:pt idx="36">
                  <c:v>0.4</c:v>
                </c:pt>
                <c:pt idx="37">
                  <c:v>0.41</c:v>
                </c:pt>
                <c:pt idx="38">
                  <c:v>0.42</c:v>
                </c:pt>
                <c:pt idx="39">
                  <c:v>0.43</c:v>
                </c:pt>
                <c:pt idx="40">
                  <c:v>0.44</c:v>
                </c:pt>
                <c:pt idx="41">
                  <c:v>0.45</c:v>
                </c:pt>
                <c:pt idx="42">
                  <c:v>0.46</c:v>
                </c:pt>
                <c:pt idx="43">
                  <c:v>0.47</c:v>
                </c:pt>
                <c:pt idx="44">
                  <c:v>0.48</c:v>
                </c:pt>
                <c:pt idx="45">
                  <c:v>0.49</c:v>
                </c:pt>
                <c:pt idx="46">
                  <c:v>0.5</c:v>
                </c:pt>
                <c:pt idx="47">
                  <c:v>0.51</c:v>
                </c:pt>
                <c:pt idx="48">
                  <c:v>0.52</c:v>
                </c:pt>
                <c:pt idx="49">
                  <c:v>0.53</c:v>
                </c:pt>
                <c:pt idx="50">
                  <c:v>0.54</c:v>
                </c:pt>
                <c:pt idx="51">
                  <c:v>0.55000000000000004</c:v>
                </c:pt>
                <c:pt idx="52">
                  <c:v>0.56000000000000005</c:v>
                </c:pt>
                <c:pt idx="53">
                  <c:v>0.56999999999999995</c:v>
                </c:pt>
                <c:pt idx="54">
                  <c:v>0.57999999999999996</c:v>
                </c:pt>
                <c:pt idx="55">
                  <c:v>0.59</c:v>
                </c:pt>
                <c:pt idx="56">
                  <c:v>0.6</c:v>
                </c:pt>
                <c:pt idx="57">
                  <c:v>0.61</c:v>
                </c:pt>
                <c:pt idx="58">
                  <c:v>0.62</c:v>
                </c:pt>
                <c:pt idx="59">
                  <c:v>0.63</c:v>
                </c:pt>
                <c:pt idx="60">
                  <c:v>0.64</c:v>
                </c:pt>
                <c:pt idx="61">
                  <c:v>0.65</c:v>
                </c:pt>
                <c:pt idx="62">
                  <c:v>0.66</c:v>
                </c:pt>
                <c:pt idx="63">
                  <c:v>0.67</c:v>
                </c:pt>
                <c:pt idx="64">
                  <c:v>0.68</c:v>
                </c:pt>
                <c:pt idx="65">
                  <c:v>0.69</c:v>
                </c:pt>
                <c:pt idx="66">
                  <c:v>0.7</c:v>
                </c:pt>
                <c:pt idx="67">
                  <c:v>0.71</c:v>
                </c:pt>
                <c:pt idx="68">
                  <c:v>0.72</c:v>
                </c:pt>
                <c:pt idx="69">
                  <c:v>0.73</c:v>
                </c:pt>
                <c:pt idx="70">
                  <c:v>0.74</c:v>
                </c:pt>
                <c:pt idx="71">
                  <c:v>0.75</c:v>
                </c:pt>
                <c:pt idx="72">
                  <c:v>0.76</c:v>
                </c:pt>
                <c:pt idx="73">
                  <c:v>0.77</c:v>
                </c:pt>
                <c:pt idx="74">
                  <c:v>0.78</c:v>
                </c:pt>
                <c:pt idx="75">
                  <c:v>0.79</c:v>
                </c:pt>
                <c:pt idx="76">
                  <c:v>0.8</c:v>
                </c:pt>
                <c:pt idx="77">
                  <c:v>0.81</c:v>
                </c:pt>
                <c:pt idx="78">
                  <c:v>0.82</c:v>
                </c:pt>
                <c:pt idx="79">
                  <c:v>0.83</c:v>
                </c:pt>
                <c:pt idx="80">
                  <c:v>0.84</c:v>
                </c:pt>
                <c:pt idx="81">
                  <c:v>0.85</c:v>
                </c:pt>
                <c:pt idx="82">
                  <c:v>0.86</c:v>
                </c:pt>
                <c:pt idx="83">
                  <c:v>0.87</c:v>
                </c:pt>
                <c:pt idx="84">
                  <c:v>0.88</c:v>
                </c:pt>
                <c:pt idx="85">
                  <c:v>0.89</c:v>
                </c:pt>
                <c:pt idx="86">
                  <c:v>0.9</c:v>
                </c:pt>
                <c:pt idx="87">
                  <c:v>0.91</c:v>
                </c:pt>
                <c:pt idx="88">
                  <c:v>0.92</c:v>
                </c:pt>
                <c:pt idx="89">
                  <c:v>0.93</c:v>
                </c:pt>
                <c:pt idx="90">
                  <c:v>0.94</c:v>
                </c:pt>
                <c:pt idx="91">
                  <c:v>0.95</c:v>
                </c:pt>
                <c:pt idx="92">
                  <c:v>0.96</c:v>
                </c:pt>
                <c:pt idx="93">
                  <c:v>0.97</c:v>
                </c:pt>
                <c:pt idx="94">
                  <c:v>0.98</c:v>
                </c:pt>
                <c:pt idx="95">
                  <c:v>0.99</c:v>
                </c:pt>
                <c:pt idx="96">
                  <c:v>1</c:v>
                </c:pt>
                <c:pt idx="97">
                  <c:v>1.01</c:v>
                </c:pt>
                <c:pt idx="98">
                  <c:v>1.02</c:v>
                </c:pt>
                <c:pt idx="99">
                  <c:v>1.03</c:v>
                </c:pt>
                <c:pt idx="100">
                  <c:v>1.04</c:v>
                </c:pt>
                <c:pt idx="101">
                  <c:v>1.05</c:v>
                </c:pt>
                <c:pt idx="102">
                  <c:v>1.06</c:v>
                </c:pt>
                <c:pt idx="103">
                  <c:v>1.07</c:v>
                </c:pt>
                <c:pt idx="104">
                  <c:v>1.08</c:v>
                </c:pt>
                <c:pt idx="105">
                  <c:v>1.0900000000000001</c:v>
                </c:pt>
                <c:pt idx="106">
                  <c:v>1.1000000000000001</c:v>
                </c:pt>
                <c:pt idx="107">
                  <c:v>1.1100000000000001</c:v>
                </c:pt>
                <c:pt idx="108">
                  <c:v>1.1200000000000001</c:v>
                </c:pt>
                <c:pt idx="109">
                  <c:v>1.1299999999999999</c:v>
                </c:pt>
                <c:pt idx="110">
                  <c:v>1.1399999999999999</c:v>
                </c:pt>
                <c:pt idx="111">
                  <c:v>1.1499999999999999</c:v>
                </c:pt>
                <c:pt idx="112">
                  <c:v>1.1599999999999999</c:v>
                </c:pt>
                <c:pt idx="113">
                  <c:v>1.17</c:v>
                </c:pt>
                <c:pt idx="114">
                  <c:v>1.18</c:v>
                </c:pt>
                <c:pt idx="115">
                  <c:v>1.19</c:v>
                </c:pt>
                <c:pt idx="116">
                  <c:v>1.2</c:v>
                </c:pt>
                <c:pt idx="117">
                  <c:v>1.21</c:v>
                </c:pt>
                <c:pt idx="118">
                  <c:v>1.22</c:v>
                </c:pt>
                <c:pt idx="119">
                  <c:v>1.23</c:v>
                </c:pt>
                <c:pt idx="120">
                  <c:v>1.24</c:v>
                </c:pt>
                <c:pt idx="121">
                  <c:v>1.25</c:v>
                </c:pt>
                <c:pt idx="122">
                  <c:v>1.26</c:v>
                </c:pt>
                <c:pt idx="123">
                  <c:v>1.27</c:v>
                </c:pt>
                <c:pt idx="124">
                  <c:v>1.28</c:v>
                </c:pt>
                <c:pt idx="125">
                  <c:v>1.29</c:v>
                </c:pt>
                <c:pt idx="126">
                  <c:v>1.3</c:v>
                </c:pt>
                <c:pt idx="127">
                  <c:v>1.31</c:v>
                </c:pt>
                <c:pt idx="128">
                  <c:v>1.32</c:v>
                </c:pt>
                <c:pt idx="129">
                  <c:v>1.33</c:v>
                </c:pt>
                <c:pt idx="130">
                  <c:v>1.34</c:v>
                </c:pt>
                <c:pt idx="131">
                  <c:v>1.35</c:v>
                </c:pt>
                <c:pt idx="132">
                  <c:v>1.36</c:v>
                </c:pt>
                <c:pt idx="133">
                  <c:v>1.37</c:v>
                </c:pt>
                <c:pt idx="134">
                  <c:v>1.38</c:v>
                </c:pt>
                <c:pt idx="135">
                  <c:v>1.39</c:v>
                </c:pt>
                <c:pt idx="136">
                  <c:v>1.4</c:v>
                </c:pt>
                <c:pt idx="137">
                  <c:v>1.41</c:v>
                </c:pt>
                <c:pt idx="138">
                  <c:v>1.42</c:v>
                </c:pt>
                <c:pt idx="139">
                  <c:v>1.43</c:v>
                </c:pt>
                <c:pt idx="140">
                  <c:v>1.44</c:v>
                </c:pt>
                <c:pt idx="141">
                  <c:v>1.45</c:v>
                </c:pt>
                <c:pt idx="142">
                  <c:v>1.46</c:v>
                </c:pt>
                <c:pt idx="143">
                  <c:v>1.47</c:v>
                </c:pt>
                <c:pt idx="144">
                  <c:v>1.48</c:v>
                </c:pt>
                <c:pt idx="145">
                  <c:v>1.49</c:v>
                </c:pt>
                <c:pt idx="146">
                  <c:v>1.5</c:v>
                </c:pt>
                <c:pt idx="147">
                  <c:v>1.51</c:v>
                </c:pt>
                <c:pt idx="148">
                  <c:v>1.52</c:v>
                </c:pt>
                <c:pt idx="149">
                  <c:v>1.53</c:v>
                </c:pt>
                <c:pt idx="150">
                  <c:v>1.54</c:v>
                </c:pt>
                <c:pt idx="151">
                  <c:v>1.55</c:v>
                </c:pt>
                <c:pt idx="152">
                  <c:v>1.56</c:v>
                </c:pt>
                <c:pt idx="153">
                  <c:v>1.57</c:v>
                </c:pt>
                <c:pt idx="154">
                  <c:v>1.58</c:v>
                </c:pt>
                <c:pt idx="155">
                  <c:v>1.59</c:v>
                </c:pt>
                <c:pt idx="156">
                  <c:v>1.6</c:v>
                </c:pt>
                <c:pt idx="157">
                  <c:v>1.61</c:v>
                </c:pt>
                <c:pt idx="158">
                  <c:v>1.62</c:v>
                </c:pt>
                <c:pt idx="159">
                  <c:v>1.63</c:v>
                </c:pt>
                <c:pt idx="160">
                  <c:v>1.64</c:v>
                </c:pt>
                <c:pt idx="161">
                  <c:v>1.65</c:v>
                </c:pt>
                <c:pt idx="162">
                  <c:v>1.66</c:v>
                </c:pt>
                <c:pt idx="163">
                  <c:v>1.67</c:v>
                </c:pt>
                <c:pt idx="164">
                  <c:v>1.68</c:v>
                </c:pt>
                <c:pt idx="165">
                  <c:v>1.69</c:v>
                </c:pt>
                <c:pt idx="166">
                  <c:v>1.7</c:v>
                </c:pt>
                <c:pt idx="167">
                  <c:v>1.71</c:v>
                </c:pt>
                <c:pt idx="168">
                  <c:v>1.72</c:v>
                </c:pt>
                <c:pt idx="169">
                  <c:v>1.73</c:v>
                </c:pt>
                <c:pt idx="170">
                  <c:v>1.74</c:v>
                </c:pt>
                <c:pt idx="171">
                  <c:v>1.75</c:v>
                </c:pt>
                <c:pt idx="172">
                  <c:v>1.76</c:v>
                </c:pt>
                <c:pt idx="173">
                  <c:v>1.77</c:v>
                </c:pt>
                <c:pt idx="174">
                  <c:v>1.78</c:v>
                </c:pt>
                <c:pt idx="175">
                  <c:v>1.79</c:v>
                </c:pt>
                <c:pt idx="176">
                  <c:v>1.8</c:v>
                </c:pt>
                <c:pt idx="177">
                  <c:v>1.81</c:v>
                </c:pt>
                <c:pt idx="178">
                  <c:v>1.82</c:v>
                </c:pt>
                <c:pt idx="179">
                  <c:v>1.83</c:v>
                </c:pt>
                <c:pt idx="180">
                  <c:v>1.84</c:v>
                </c:pt>
                <c:pt idx="181">
                  <c:v>1.85</c:v>
                </c:pt>
                <c:pt idx="182">
                  <c:v>1.86</c:v>
                </c:pt>
                <c:pt idx="183">
                  <c:v>1.87</c:v>
                </c:pt>
                <c:pt idx="184">
                  <c:v>1.88</c:v>
                </c:pt>
                <c:pt idx="185">
                  <c:v>1.89</c:v>
                </c:pt>
                <c:pt idx="186">
                  <c:v>1.9</c:v>
                </c:pt>
                <c:pt idx="187">
                  <c:v>1.91</c:v>
                </c:pt>
                <c:pt idx="188">
                  <c:v>1.92</c:v>
                </c:pt>
                <c:pt idx="189">
                  <c:v>1.93</c:v>
                </c:pt>
                <c:pt idx="190">
                  <c:v>1.94</c:v>
                </c:pt>
                <c:pt idx="191">
                  <c:v>1.95</c:v>
                </c:pt>
                <c:pt idx="192">
                  <c:v>1.96</c:v>
                </c:pt>
                <c:pt idx="193">
                  <c:v>1.97</c:v>
                </c:pt>
                <c:pt idx="194">
                  <c:v>1.98</c:v>
                </c:pt>
                <c:pt idx="195">
                  <c:v>1.99</c:v>
                </c:pt>
                <c:pt idx="196">
                  <c:v>2</c:v>
                </c:pt>
                <c:pt idx="197">
                  <c:v>2.0099999999999998</c:v>
                </c:pt>
                <c:pt idx="198">
                  <c:v>2.02</c:v>
                </c:pt>
                <c:pt idx="199">
                  <c:v>2.0299999999999998</c:v>
                </c:pt>
                <c:pt idx="200">
                  <c:v>2.04</c:v>
                </c:pt>
                <c:pt idx="201">
                  <c:v>2.0499999999999998</c:v>
                </c:pt>
                <c:pt idx="202">
                  <c:v>2.06</c:v>
                </c:pt>
                <c:pt idx="203">
                  <c:v>2.0699999999999998</c:v>
                </c:pt>
                <c:pt idx="204">
                  <c:v>2.08</c:v>
                </c:pt>
                <c:pt idx="205">
                  <c:v>2.09</c:v>
                </c:pt>
                <c:pt idx="206">
                  <c:v>2.1</c:v>
                </c:pt>
                <c:pt idx="207">
                  <c:v>2.11</c:v>
                </c:pt>
                <c:pt idx="208">
                  <c:v>2.12</c:v>
                </c:pt>
                <c:pt idx="209">
                  <c:v>2.13</c:v>
                </c:pt>
                <c:pt idx="210">
                  <c:v>2.14</c:v>
                </c:pt>
                <c:pt idx="211">
                  <c:v>2.15</c:v>
                </c:pt>
                <c:pt idx="212">
                  <c:v>2.16</c:v>
                </c:pt>
                <c:pt idx="213">
                  <c:v>2.17</c:v>
                </c:pt>
                <c:pt idx="214">
                  <c:v>2.1800000000000002</c:v>
                </c:pt>
                <c:pt idx="215">
                  <c:v>2.19</c:v>
                </c:pt>
                <c:pt idx="216">
                  <c:v>2.2000000000000002</c:v>
                </c:pt>
                <c:pt idx="217">
                  <c:v>2.21</c:v>
                </c:pt>
                <c:pt idx="218">
                  <c:v>2.2200000000000002</c:v>
                </c:pt>
                <c:pt idx="219">
                  <c:v>2.23</c:v>
                </c:pt>
                <c:pt idx="220">
                  <c:v>2.2400000000000002</c:v>
                </c:pt>
                <c:pt idx="221">
                  <c:v>2.25</c:v>
                </c:pt>
                <c:pt idx="222">
                  <c:v>2.2599999999999998</c:v>
                </c:pt>
                <c:pt idx="223">
                  <c:v>2.27</c:v>
                </c:pt>
                <c:pt idx="224">
                  <c:v>2.2799999999999998</c:v>
                </c:pt>
                <c:pt idx="225">
                  <c:v>2.29</c:v>
                </c:pt>
                <c:pt idx="226">
                  <c:v>2.2999999999999998</c:v>
                </c:pt>
                <c:pt idx="227">
                  <c:v>2.31</c:v>
                </c:pt>
                <c:pt idx="228">
                  <c:v>2.3199999999999998</c:v>
                </c:pt>
                <c:pt idx="229">
                  <c:v>2.33</c:v>
                </c:pt>
                <c:pt idx="230">
                  <c:v>2.34</c:v>
                </c:pt>
                <c:pt idx="231">
                  <c:v>2.35</c:v>
                </c:pt>
                <c:pt idx="232">
                  <c:v>2.36</c:v>
                </c:pt>
                <c:pt idx="233">
                  <c:v>2.37</c:v>
                </c:pt>
                <c:pt idx="234">
                  <c:v>2.38</c:v>
                </c:pt>
                <c:pt idx="235">
                  <c:v>2.39</c:v>
                </c:pt>
                <c:pt idx="236">
                  <c:v>2.4</c:v>
                </c:pt>
                <c:pt idx="237">
                  <c:v>2.41</c:v>
                </c:pt>
                <c:pt idx="238">
                  <c:v>2.42</c:v>
                </c:pt>
                <c:pt idx="239">
                  <c:v>2.4300000000000002</c:v>
                </c:pt>
                <c:pt idx="240">
                  <c:v>2.44</c:v>
                </c:pt>
                <c:pt idx="241">
                  <c:v>2.4500000000000002</c:v>
                </c:pt>
                <c:pt idx="242">
                  <c:v>2.46</c:v>
                </c:pt>
                <c:pt idx="243">
                  <c:v>2.4700000000000002</c:v>
                </c:pt>
                <c:pt idx="244">
                  <c:v>2.48</c:v>
                </c:pt>
                <c:pt idx="245">
                  <c:v>2.4900000000000002</c:v>
                </c:pt>
                <c:pt idx="246">
                  <c:v>2.5</c:v>
                </c:pt>
                <c:pt idx="247">
                  <c:v>2.5099999999999998</c:v>
                </c:pt>
                <c:pt idx="248">
                  <c:v>2.52</c:v>
                </c:pt>
                <c:pt idx="249">
                  <c:v>2.5299999999999998</c:v>
                </c:pt>
                <c:pt idx="250">
                  <c:v>2.54</c:v>
                </c:pt>
                <c:pt idx="251">
                  <c:v>2.5499999999999998</c:v>
                </c:pt>
                <c:pt idx="252">
                  <c:v>2.56</c:v>
                </c:pt>
                <c:pt idx="253">
                  <c:v>2.57</c:v>
                </c:pt>
                <c:pt idx="254">
                  <c:v>2.58</c:v>
                </c:pt>
                <c:pt idx="255">
                  <c:v>2.59</c:v>
                </c:pt>
                <c:pt idx="256">
                  <c:v>2.6</c:v>
                </c:pt>
                <c:pt idx="257">
                  <c:v>2.61</c:v>
                </c:pt>
                <c:pt idx="258">
                  <c:v>2.62</c:v>
                </c:pt>
                <c:pt idx="259">
                  <c:v>2.63</c:v>
                </c:pt>
                <c:pt idx="260">
                  <c:v>2.64</c:v>
                </c:pt>
                <c:pt idx="261">
                  <c:v>2.65</c:v>
                </c:pt>
                <c:pt idx="262">
                  <c:v>2.66</c:v>
                </c:pt>
                <c:pt idx="263">
                  <c:v>2.67</c:v>
                </c:pt>
                <c:pt idx="264">
                  <c:v>2.68</c:v>
                </c:pt>
                <c:pt idx="265">
                  <c:v>2.69</c:v>
                </c:pt>
                <c:pt idx="266">
                  <c:v>2.7</c:v>
                </c:pt>
                <c:pt idx="267">
                  <c:v>2.71</c:v>
                </c:pt>
                <c:pt idx="268">
                  <c:v>2.72</c:v>
                </c:pt>
                <c:pt idx="269">
                  <c:v>2.73</c:v>
                </c:pt>
                <c:pt idx="270">
                  <c:v>2.74</c:v>
                </c:pt>
                <c:pt idx="271">
                  <c:v>2.75</c:v>
                </c:pt>
                <c:pt idx="272">
                  <c:v>2.76</c:v>
                </c:pt>
                <c:pt idx="273">
                  <c:v>2.77</c:v>
                </c:pt>
                <c:pt idx="274">
                  <c:v>2.78</c:v>
                </c:pt>
                <c:pt idx="275">
                  <c:v>2.79</c:v>
                </c:pt>
                <c:pt idx="276">
                  <c:v>2.8</c:v>
                </c:pt>
                <c:pt idx="277">
                  <c:v>2.81</c:v>
                </c:pt>
                <c:pt idx="278">
                  <c:v>2.82</c:v>
                </c:pt>
                <c:pt idx="279">
                  <c:v>2.83</c:v>
                </c:pt>
                <c:pt idx="280">
                  <c:v>2.84</c:v>
                </c:pt>
                <c:pt idx="281">
                  <c:v>2.85</c:v>
                </c:pt>
                <c:pt idx="282">
                  <c:v>2.86</c:v>
                </c:pt>
                <c:pt idx="283">
                  <c:v>2.87</c:v>
                </c:pt>
                <c:pt idx="284">
                  <c:v>2.88</c:v>
                </c:pt>
                <c:pt idx="285">
                  <c:v>2.89</c:v>
                </c:pt>
                <c:pt idx="286">
                  <c:v>2.9</c:v>
                </c:pt>
                <c:pt idx="287">
                  <c:v>2.91</c:v>
                </c:pt>
                <c:pt idx="288">
                  <c:v>2.92</c:v>
                </c:pt>
                <c:pt idx="289">
                  <c:v>2.93</c:v>
                </c:pt>
                <c:pt idx="290">
                  <c:v>2.94</c:v>
                </c:pt>
                <c:pt idx="291">
                  <c:v>2.95</c:v>
                </c:pt>
                <c:pt idx="292">
                  <c:v>2.96</c:v>
                </c:pt>
                <c:pt idx="293">
                  <c:v>2.97</c:v>
                </c:pt>
                <c:pt idx="294">
                  <c:v>2.98</c:v>
                </c:pt>
                <c:pt idx="295">
                  <c:v>2.99</c:v>
                </c:pt>
                <c:pt idx="296">
                  <c:v>3</c:v>
                </c:pt>
                <c:pt idx="297">
                  <c:v>3.01</c:v>
                </c:pt>
                <c:pt idx="298">
                  <c:v>3.02</c:v>
                </c:pt>
                <c:pt idx="299">
                  <c:v>3.03</c:v>
                </c:pt>
                <c:pt idx="300">
                  <c:v>3.04</c:v>
                </c:pt>
                <c:pt idx="301">
                  <c:v>3.05</c:v>
                </c:pt>
                <c:pt idx="302">
                  <c:v>3.06</c:v>
                </c:pt>
                <c:pt idx="303">
                  <c:v>3.07</c:v>
                </c:pt>
                <c:pt idx="304">
                  <c:v>3.08</c:v>
                </c:pt>
                <c:pt idx="305">
                  <c:v>3.09</c:v>
                </c:pt>
                <c:pt idx="306">
                  <c:v>3.1</c:v>
                </c:pt>
                <c:pt idx="307">
                  <c:v>3.11</c:v>
                </c:pt>
                <c:pt idx="308">
                  <c:v>3.12</c:v>
                </c:pt>
                <c:pt idx="309">
                  <c:v>3.13</c:v>
                </c:pt>
                <c:pt idx="310">
                  <c:v>3.14</c:v>
                </c:pt>
                <c:pt idx="311">
                  <c:v>3.15</c:v>
                </c:pt>
                <c:pt idx="312">
                  <c:v>3.16</c:v>
                </c:pt>
                <c:pt idx="313">
                  <c:v>3.17</c:v>
                </c:pt>
                <c:pt idx="314">
                  <c:v>3.18</c:v>
                </c:pt>
                <c:pt idx="315">
                  <c:v>3.19</c:v>
                </c:pt>
                <c:pt idx="316">
                  <c:v>3.2</c:v>
                </c:pt>
                <c:pt idx="317">
                  <c:v>3.21</c:v>
                </c:pt>
                <c:pt idx="318">
                  <c:v>3.22</c:v>
                </c:pt>
                <c:pt idx="319">
                  <c:v>3.23</c:v>
                </c:pt>
                <c:pt idx="320">
                  <c:v>3.24</c:v>
                </c:pt>
                <c:pt idx="321">
                  <c:v>3.25</c:v>
                </c:pt>
                <c:pt idx="322">
                  <c:v>3.26</c:v>
                </c:pt>
                <c:pt idx="323">
                  <c:v>3.27</c:v>
                </c:pt>
                <c:pt idx="324">
                  <c:v>3.28</c:v>
                </c:pt>
                <c:pt idx="325">
                  <c:v>3.29</c:v>
                </c:pt>
                <c:pt idx="326">
                  <c:v>3.3</c:v>
                </c:pt>
                <c:pt idx="327">
                  <c:v>3.31</c:v>
                </c:pt>
                <c:pt idx="328">
                  <c:v>3.32</c:v>
                </c:pt>
                <c:pt idx="329">
                  <c:v>3.33</c:v>
                </c:pt>
                <c:pt idx="330">
                  <c:v>3.34</c:v>
                </c:pt>
                <c:pt idx="331">
                  <c:v>3.35</c:v>
                </c:pt>
                <c:pt idx="332">
                  <c:v>3.36</c:v>
                </c:pt>
                <c:pt idx="333">
                  <c:v>3.37</c:v>
                </c:pt>
                <c:pt idx="334">
                  <c:v>3.38</c:v>
                </c:pt>
                <c:pt idx="335">
                  <c:v>3.39</c:v>
                </c:pt>
                <c:pt idx="336">
                  <c:v>3.4</c:v>
                </c:pt>
                <c:pt idx="337">
                  <c:v>3.41</c:v>
                </c:pt>
                <c:pt idx="338">
                  <c:v>3.42</c:v>
                </c:pt>
                <c:pt idx="339">
                  <c:v>3.43</c:v>
                </c:pt>
                <c:pt idx="340">
                  <c:v>3.44</c:v>
                </c:pt>
                <c:pt idx="341">
                  <c:v>3.45</c:v>
                </c:pt>
                <c:pt idx="342">
                  <c:v>3.46</c:v>
                </c:pt>
                <c:pt idx="343">
                  <c:v>3.47</c:v>
                </c:pt>
                <c:pt idx="344">
                  <c:v>3.48</c:v>
                </c:pt>
                <c:pt idx="345">
                  <c:v>3.49</c:v>
                </c:pt>
                <c:pt idx="346">
                  <c:v>3.5</c:v>
                </c:pt>
                <c:pt idx="347">
                  <c:v>3.51</c:v>
                </c:pt>
                <c:pt idx="348">
                  <c:v>3.52</c:v>
                </c:pt>
                <c:pt idx="349">
                  <c:v>3.53</c:v>
                </c:pt>
                <c:pt idx="350">
                  <c:v>3.54</c:v>
                </c:pt>
                <c:pt idx="351">
                  <c:v>3.55</c:v>
                </c:pt>
                <c:pt idx="352">
                  <c:v>3.56</c:v>
                </c:pt>
                <c:pt idx="353">
                  <c:v>3.57</c:v>
                </c:pt>
                <c:pt idx="354">
                  <c:v>3.58</c:v>
                </c:pt>
                <c:pt idx="355">
                  <c:v>3.59</c:v>
                </c:pt>
                <c:pt idx="356">
                  <c:v>3.6</c:v>
                </c:pt>
                <c:pt idx="357">
                  <c:v>3.61</c:v>
                </c:pt>
                <c:pt idx="358">
                  <c:v>3.62</c:v>
                </c:pt>
                <c:pt idx="359">
                  <c:v>3.63</c:v>
                </c:pt>
                <c:pt idx="360">
                  <c:v>3.64</c:v>
                </c:pt>
                <c:pt idx="361">
                  <c:v>3.65</c:v>
                </c:pt>
                <c:pt idx="362">
                  <c:v>3.66</c:v>
                </c:pt>
                <c:pt idx="363">
                  <c:v>3.67</c:v>
                </c:pt>
                <c:pt idx="364">
                  <c:v>3.68</c:v>
                </c:pt>
                <c:pt idx="365">
                  <c:v>3.69</c:v>
                </c:pt>
                <c:pt idx="366">
                  <c:v>3.7</c:v>
                </c:pt>
                <c:pt idx="367">
                  <c:v>3.71</c:v>
                </c:pt>
                <c:pt idx="368">
                  <c:v>3.72</c:v>
                </c:pt>
                <c:pt idx="369">
                  <c:v>3.73</c:v>
                </c:pt>
                <c:pt idx="370">
                  <c:v>3.74</c:v>
                </c:pt>
                <c:pt idx="371">
                  <c:v>3.75</c:v>
                </c:pt>
                <c:pt idx="372">
                  <c:v>3.76</c:v>
                </c:pt>
                <c:pt idx="373">
                  <c:v>3.77</c:v>
                </c:pt>
                <c:pt idx="374">
                  <c:v>3.78</c:v>
                </c:pt>
                <c:pt idx="375">
                  <c:v>3.79</c:v>
                </c:pt>
                <c:pt idx="376">
                  <c:v>3.8</c:v>
                </c:pt>
                <c:pt idx="377">
                  <c:v>3.81</c:v>
                </c:pt>
                <c:pt idx="378">
                  <c:v>3.82</c:v>
                </c:pt>
                <c:pt idx="379">
                  <c:v>3.83</c:v>
                </c:pt>
                <c:pt idx="380">
                  <c:v>3.84</c:v>
                </c:pt>
                <c:pt idx="381">
                  <c:v>3.85</c:v>
                </c:pt>
                <c:pt idx="382">
                  <c:v>3.86</c:v>
                </c:pt>
                <c:pt idx="383">
                  <c:v>3.87</c:v>
                </c:pt>
                <c:pt idx="384">
                  <c:v>3.88</c:v>
                </c:pt>
                <c:pt idx="385">
                  <c:v>3.89</c:v>
                </c:pt>
                <c:pt idx="386">
                  <c:v>3.9</c:v>
                </c:pt>
                <c:pt idx="387">
                  <c:v>3.91</c:v>
                </c:pt>
                <c:pt idx="388">
                  <c:v>3.92</c:v>
                </c:pt>
                <c:pt idx="389">
                  <c:v>3.93</c:v>
                </c:pt>
                <c:pt idx="390">
                  <c:v>3.94</c:v>
                </c:pt>
                <c:pt idx="391">
                  <c:v>3.95</c:v>
                </c:pt>
                <c:pt idx="392">
                  <c:v>3.96</c:v>
                </c:pt>
                <c:pt idx="393">
                  <c:v>3.97</c:v>
                </c:pt>
                <c:pt idx="394">
                  <c:v>3.98</c:v>
                </c:pt>
                <c:pt idx="395">
                  <c:v>3.99</c:v>
                </c:pt>
                <c:pt idx="396">
                  <c:v>4</c:v>
                </c:pt>
                <c:pt idx="397">
                  <c:v>4.01</c:v>
                </c:pt>
                <c:pt idx="398">
                  <c:v>4.0199999999999996</c:v>
                </c:pt>
                <c:pt idx="399">
                  <c:v>4.03</c:v>
                </c:pt>
                <c:pt idx="400">
                  <c:v>4.04</c:v>
                </c:pt>
                <c:pt idx="401">
                  <c:v>4.05</c:v>
                </c:pt>
                <c:pt idx="402">
                  <c:v>4.0599999999999996</c:v>
                </c:pt>
                <c:pt idx="403">
                  <c:v>4.07</c:v>
                </c:pt>
                <c:pt idx="404">
                  <c:v>4.08</c:v>
                </c:pt>
                <c:pt idx="405">
                  <c:v>4.09</c:v>
                </c:pt>
                <c:pt idx="406">
                  <c:v>4.0999999999999996</c:v>
                </c:pt>
                <c:pt idx="407">
                  <c:v>4.1100000000000003</c:v>
                </c:pt>
                <c:pt idx="408">
                  <c:v>4.12</c:v>
                </c:pt>
                <c:pt idx="409">
                  <c:v>4.13</c:v>
                </c:pt>
                <c:pt idx="410">
                  <c:v>4.1399999999999997</c:v>
                </c:pt>
                <c:pt idx="411">
                  <c:v>4.1500000000000004</c:v>
                </c:pt>
                <c:pt idx="412">
                  <c:v>4.16</c:v>
                </c:pt>
                <c:pt idx="413">
                  <c:v>4.17</c:v>
                </c:pt>
                <c:pt idx="414">
                  <c:v>4.18</c:v>
                </c:pt>
                <c:pt idx="415">
                  <c:v>4.1900000000000004</c:v>
                </c:pt>
                <c:pt idx="416">
                  <c:v>4.2</c:v>
                </c:pt>
                <c:pt idx="417">
                  <c:v>4.21</c:v>
                </c:pt>
                <c:pt idx="418">
                  <c:v>4.22</c:v>
                </c:pt>
                <c:pt idx="419">
                  <c:v>4.2300000000000004</c:v>
                </c:pt>
                <c:pt idx="420">
                  <c:v>4.24</c:v>
                </c:pt>
                <c:pt idx="421">
                  <c:v>4.25</c:v>
                </c:pt>
                <c:pt idx="422">
                  <c:v>4.26</c:v>
                </c:pt>
                <c:pt idx="423">
                  <c:v>4.2699999999999996</c:v>
                </c:pt>
                <c:pt idx="424">
                  <c:v>4.28</c:v>
                </c:pt>
                <c:pt idx="425">
                  <c:v>4.29</c:v>
                </c:pt>
                <c:pt idx="426">
                  <c:v>4.3</c:v>
                </c:pt>
                <c:pt idx="427">
                  <c:v>4.3099999999999996</c:v>
                </c:pt>
                <c:pt idx="428">
                  <c:v>4.32</c:v>
                </c:pt>
                <c:pt idx="429">
                  <c:v>4.33</c:v>
                </c:pt>
                <c:pt idx="430">
                  <c:v>4.34</c:v>
                </c:pt>
                <c:pt idx="431">
                  <c:v>4.3499999999999996</c:v>
                </c:pt>
                <c:pt idx="432">
                  <c:v>4.3600000000000003</c:v>
                </c:pt>
                <c:pt idx="433">
                  <c:v>4.37</c:v>
                </c:pt>
                <c:pt idx="434">
                  <c:v>4.38</c:v>
                </c:pt>
                <c:pt idx="435">
                  <c:v>4.3899999999999997</c:v>
                </c:pt>
                <c:pt idx="436">
                  <c:v>4.4000000000000004</c:v>
                </c:pt>
                <c:pt idx="437">
                  <c:v>4.41</c:v>
                </c:pt>
                <c:pt idx="438">
                  <c:v>4.42</c:v>
                </c:pt>
                <c:pt idx="439">
                  <c:v>4.43</c:v>
                </c:pt>
                <c:pt idx="440">
                  <c:v>4.4400000000000004</c:v>
                </c:pt>
                <c:pt idx="441">
                  <c:v>4.45</c:v>
                </c:pt>
                <c:pt idx="442">
                  <c:v>4.46</c:v>
                </c:pt>
                <c:pt idx="443">
                  <c:v>4.47</c:v>
                </c:pt>
                <c:pt idx="444">
                  <c:v>4.4800000000000004</c:v>
                </c:pt>
                <c:pt idx="445">
                  <c:v>4.49</c:v>
                </c:pt>
                <c:pt idx="446">
                  <c:v>4.5</c:v>
                </c:pt>
                <c:pt idx="447">
                  <c:v>4.51</c:v>
                </c:pt>
                <c:pt idx="448">
                  <c:v>4.5199999999999996</c:v>
                </c:pt>
                <c:pt idx="449">
                  <c:v>4.53</c:v>
                </c:pt>
                <c:pt idx="450">
                  <c:v>4.54</c:v>
                </c:pt>
                <c:pt idx="451">
                  <c:v>4.55</c:v>
                </c:pt>
                <c:pt idx="452">
                  <c:v>4.5599999999999996</c:v>
                </c:pt>
                <c:pt idx="453">
                  <c:v>4.57</c:v>
                </c:pt>
                <c:pt idx="454">
                  <c:v>4.58</c:v>
                </c:pt>
                <c:pt idx="455">
                  <c:v>4.59</c:v>
                </c:pt>
                <c:pt idx="456">
                  <c:v>4.5999999999999996</c:v>
                </c:pt>
                <c:pt idx="457">
                  <c:v>4.6100000000000003</c:v>
                </c:pt>
                <c:pt idx="458">
                  <c:v>4.62</c:v>
                </c:pt>
                <c:pt idx="459">
                  <c:v>4.63</c:v>
                </c:pt>
                <c:pt idx="460">
                  <c:v>4.6399999999999997</c:v>
                </c:pt>
                <c:pt idx="461">
                  <c:v>4.6500000000000004</c:v>
                </c:pt>
                <c:pt idx="462">
                  <c:v>4.66</c:v>
                </c:pt>
                <c:pt idx="463">
                  <c:v>4.67</c:v>
                </c:pt>
                <c:pt idx="464">
                  <c:v>4.68</c:v>
                </c:pt>
                <c:pt idx="465">
                  <c:v>4.6900000000000004</c:v>
                </c:pt>
                <c:pt idx="466">
                  <c:v>4.7</c:v>
                </c:pt>
                <c:pt idx="467">
                  <c:v>4.71</c:v>
                </c:pt>
                <c:pt idx="468">
                  <c:v>4.72</c:v>
                </c:pt>
                <c:pt idx="469">
                  <c:v>4.7300000000000004</c:v>
                </c:pt>
                <c:pt idx="470">
                  <c:v>4.74</c:v>
                </c:pt>
                <c:pt idx="471">
                  <c:v>4.75</c:v>
                </c:pt>
                <c:pt idx="472">
                  <c:v>4.76</c:v>
                </c:pt>
                <c:pt idx="473">
                  <c:v>4.7699999999999996</c:v>
                </c:pt>
                <c:pt idx="474">
                  <c:v>4.78</c:v>
                </c:pt>
                <c:pt idx="475">
                  <c:v>4.79</c:v>
                </c:pt>
                <c:pt idx="476">
                  <c:v>4.8</c:v>
                </c:pt>
                <c:pt idx="477">
                  <c:v>4.8099999999999996</c:v>
                </c:pt>
                <c:pt idx="478">
                  <c:v>4.82</c:v>
                </c:pt>
                <c:pt idx="479">
                  <c:v>4.83</c:v>
                </c:pt>
                <c:pt idx="480">
                  <c:v>4.84</c:v>
                </c:pt>
                <c:pt idx="481">
                  <c:v>4.8499999999999996</c:v>
                </c:pt>
                <c:pt idx="482">
                  <c:v>4.8600000000000003</c:v>
                </c:pt>
                <c:pt idx="483">
                  <c:v>4.87</c:v>
                </c:pt>
                <c:pt idx="484">
                  <c:v>4.88</c:v>
                </c:pt>
                <c:pt idx="485">
                  <c:v>4.8899999999999997</c:v>
                </c:pt>
                <c:pt idx="486">
                  <c:v>4.9000000000000004</c:v>
                </c:pt>
                <c:pt idx="487">
                  <c:v>4.91</c:v>
                </c:pt>
                <c:pt idx="488">
                  <c:v>4.92</c:v>
                </c:pt>
                <c:pt idx="489">
                  <c:v>4.93</c:v>
                </c:pt>
                <c:pt idx="490">
                  <c:v>4.9400000000000004</c:v>
                </c:pt>
                <c:pt idx="491">
                  <c:v>4.95</c:v>
                </c:pt>
                <c:pt idx="492">
                  <c:v>4.96</c:v>
                </c:pt>
                <c:pt idx="493">
                  <c:v>4.97</c:v>
                </c:pt>
                <c:pt idx="494">
                  <c:v>4.9800000000000004</c:v>
                </c:pt>
                <c:pt idx="495">
                  <c:v>4.99</c:v>
                </c:pt>
                <c:pt idx="496">
                  <c:v>5</c:v>
                </c:pt>
                <c:pt idx="497">
                  <c:v>5.01</c:v>
                </c:pt>
                <c:pt idx="498">
                  <c:v>5.0199999999999996</c:v>
                </c:pt>
                <c:pt idx="499">
                  <c:v>5.03</c:v>
                </c:pt>
                <c:pt idx="500">
                  <c:v>5.04</c:v>
                </c:pt>
                <c:pt idx="501">
                  <c:v>5.05</c:v>
                </c:pt>
                <c:pt idx="502">
                  <c:v>5.0599999999999996</c:v>
                </c:pt>
                <c:pt idx="503">
                  <c:v>5.07</c:v>
                </c:pt>
                <c:pt idx="504">
                  <c:v>5.08</c:v>
                </c:pt>
                <c:pt idx="505">
                  <c:v>5.09</c:v>
                </c:pt>
                <c:pt idx="506">
                  <c:v>5.0999999999999996</c:v>
                </c:pt>
                <c:pt idx="507">
                  <c:v>5.1100000000000003</c:v>
                </c:pt>
                <c:pt idx="508">
                  <c:v>5.12</c:v>
                </c:pt>
                <c:pt idx="509">
                  <c:v>5.13</c:v>
                </c:pt>
                <c:pt idx="510">
                  <c:v>5.14</c:v>
                </c:pt>
                <c:pt idx="511">
                  <c:v>5.15</c:v>
                </c:pt>
                <c:pt idx="512">
                  <c:v>5.16</c:v>
                </c:pt>
                <c:pt idx="513">
                  <c:v>5.17</c:v>
                </c:pt>
                <c:pt idx="514">
                  <c:v>5.18</c:v>
                </c:pt>
                <c:pt idx="515">
                  <c:v>5.19</c:v>
                </c:pt>
                <c:pt idx="516">
                  <c:v>5.2</c:v>
                </c:pt>
                <c:pt idx="517">
                  <c:v>5.21</c:v>
                </c:pt>
                <c:pt idx="518">
                  <c:v>5.22</c:v>
                </c:pt>
                <c:pt idx="519">
                  <c:v>5.23</c:v>
                </c:pt>
                <c:pt idx="520">
                  <c:v>5.24</c:v>
                </c:pt>
                <c:pt idx="521">
                  <c:v>5.25</c:v>
                </c:pt>
                <c:pt idx="522">
                  <c:v>5.26</c:v>
                </c:pt>
                <c:pt idx="523">
                  <c:v>5.27</c:v>
                </c:pt>
                <c:pt idx="524">
                  <c:v>5.28</c:v>
                </c:pt>
                <c:pt idx="525">
                  <c:v>5.29</c:v>
                </c:pt>
                <c:pt idx="526">
                  <c:v>5.3</c:v>
                </c:pt>
                <c:pt idx="527">
                  <c:v>5.31</c:v>
                </c:pt>
                <c:pt idx="528">
                  <c:v>5.32</c:v>
                </c:pt>
                <c:pt idx="529">
                  <c:v>5.33</c:v>
                </c:pt>
                <c:pt idx="530">
                  <c:v>5.34</c:v>
                </c:pt>
                <c:pt idx="531">
                  <c:v>5.35</c:v>
                </c:pt>
                <c:pt idx="532">
                  <c:v>5.36</c:v>
                </c:pt>
                <c:pt idx="533">
                  <c:v>5.37</c:v>
                </c:pt>
                <c:pt idx="534">
                  <c:v>5.38</c:v>
                </c:pt>
                <c:pt idx="535">
                  <c:v>5.39</c:v>
                </c:pt>
                <c:pt idx="536">
                  <c:v>5.4</c:v>
                </c:pt>
                <c:pt idx="537">
                  <c:v>5.41</c:v>
                </c:pt>
                <c:pt idx="538">
                  <c:v>5.42</c:v>
                </c:pt>
                <c:pt idx="539">
                  <c:v>5.43</c:v>
                </c:pt>
                <c:pt idx="540">
                  <c:v>5.44</c:v>
                </c:pt>
                <c:pt idx="541">
                  <c:v>5.45</c:v>
                </c:pt>
                <c:pt idx="542">
                  <c:v>5.46</c:v>
                </c:pt>
                <c:pt idx="543">
                  <c:v>5.47</c:v>
                </c:pt>
                <c:pt idx="544">
                  <c:v>5.48</c:v>
                </c:pt>
                <c:pt idx="545">
                  <c:v>5.49</c:v>
                </c:pt>
                <c:pt idx="546">
                  <c:v>5.5</c:v>
                </c:pt>
                <c:pt idx="547">
                  <c:v>5.51</c:v>
                </c:pt>
                <c:pt idx="548">
                  <c:v>5.52</c:v>
                </c:pt>
                <c:pt idx="549">
                  <c:v>5.53</c:v>
                </c:pt>
                <c:pt idx="550">
                  <c:v>5.54</c:v>
                </c:pt>
                <c:pt idx="551">
                  <c:v>5.55</c:v>
                </c:pt>
                <c:pt idx="552">
                  <c:v>5.56</c:v>
                </c:pt>
                <c:pt idx="553">
                  <c:v>5.57</c:v>
                </c:pt>
                <c:pt idx="554">
                  <c:v>5.58</c:v>
                </c:pt>
                <c:pt idx="555">
                  <c:v>5.59</c:v>
                </c:pt>
                <c:pt idx="556">
                  <c:v>5.6</c:v>
                </c:pt>
                <c:pt idx="557">
                  <c:v>5.61</c:v>
                </c:pt>
                <c:pt idx="558">
                  <c:v>5.62</c:v>
                </c:pt>
                <c:pt idx="559">
                  <c:v>5.63</c:v>
                </c:pt>
                <c:pt idx="560">
                  <c:v>5.64</c:v>
                </c:pt>
                <c:pt idx="561">
                  <c:v>5.65</c:v>
                </c:pt>
                <c:pt idx="562">
                  <c:v>5.66</c:v>
                </c:pt>
                <c:pt idx="563">
                  <c:v>5.67</c:v>
                </c:pt>
                <c:pt idx="564">
                  <c:v>5.68</c:v>
                </c:pt>
                <c:pt idx="565">
                  <c:v>5.69</c:v>
                </c:pt>
                <c:pt idx="566">
                  <c:v>5.7</c:v>
                </c:pt>
                <c:pt idx="567">
                  <c:v>5.71</c:v>
                </c:pt>
                <c:pt idx="568">
                  <c:v>5.72</c:v>
                </c:pt>
                <c:pt idx="569">
                  <c:v>5.73</c:v>
                </c:pt>
                <c:pt idx="570">
                  <c:v>5.74</c:v>
                </c:pt>
                <c:pt idx="571">
                  <c:v>5.75</c:v>
                </c:pt>
                <c:pt idx="572">
                  <c:v>5.76</c:v>
                </c:pt>
                <c:pt idx="573">
                  <c:v>5.77</c:v>
                </c:pt>
                <c:pt idx="574">
                  <c:v>5.78</c:v>
                </c:pt>
                <c:pt idx="575">
                  <c:v>5.79</c:v>
                </c:pt>
                <c:pt idx="576">
                  <c:v>5.8</c:v>
                </c:pt>
                <c:pt idx="577">
                  <c:v>5.81</c:v>
                </c:pt>
                <c:pt idx="578">
                  <c:v>5.82</c:v>
                </c:pt>
                <c:pt idx="579">
                  <c:v>5.83</c:v>
                </c:pt>
                <c:pt idx="580">
                  <c:v>5.84</c:v>
                </c:pt>
                <c:pt idx="581">
                  <c:v>5.85</c:v>
                </c:pt>
                <c:pt idx="582">
                  <c:v>5.86</c:v>
                </c:pt>
                <c:pt idx="583">
                  <c:v>5.87</c:v>
                </c:pt>
                <c:pt idx="584">
                  <c:v>5.88</c:v>
                </c:pt>
                <c:pt idx="585">
                  <c:v>5.89</c:v>
                </c:pt>
                <c:pt idx="586">
                  <c:v>5.9</c:v>
                </c:pt>
                <c:pt idx="587">
                  <c:v>5.91</c:v>
                </c:pt>
                <c:pt idx="588">
                  <c:v>5.92</c:v>
                </c:pt>
                <c:pt idx="589">
                  <c:v>5.93</c:v>
                </c:pt>
                <c:pt idx="590">
                  <c:v>5.94</c:v>
                </c:pt>
                <c:pt idx="591">
                  <c:v>5.95</c:v>
                </c:pt>
                <c:pt idx="592">
                  <c:v>5.96</c:v>
                </c:pt>
                <c:pt idx="593">
                  <c:v>5.97</c:v>
                </c:pt>
                <c:pt idx="594">
                  <c:v>5.98</c:v>
                </c:pt>
                <c:pt idx="595">
                  <c:v>5.99</c:v>
                </c:pt>
                <c:pt idx="596">
                  <c:v>6</c:v>
                </c:pt>
                <c:pt idx="597">
                  <c:v>6.01</c:v>
                </c:pt>
                <c:pt idx="598">
                  <c:v>6.02</c:v>
                </c:pt>
                <c:pt idx="599">
                  <c:v>6.03</c:v>
                </c:pt>
                <c:pt idx="600">
                  <c:v>6.04</c:v>
                </c:pt>
                <c:pt idx="601">
                  <c:v>6.05</c:v>
                </c:pt>
                <c:pt idx="602">
                  <c:v>6.06</c:v>
                </c:pt>
                <c:pt idx="603">
                  <c:v>6.07</c:v>
                </c:pt>
                <c:pt idx="604">
                  <c:v>6.08</c:v>
                </c:pt>
                <c:pt idx="605">
                  <c:v>6.09</c:v>
                </c:pt>
                <c:pt idx="606">
                  <c:v>6.1</c:v>
                </c:pt>
                <c:pt idx="607">
                  <c:v>6.11</c:v>
                </c:pt>
                <c:pt idx="608">
                  <c:v>6.12</c:v>
                </c:pt>
                <c:pt idx="609">
                  <c:v>6.13</c:v>
                </c:pt>
                <c:pt idx="610">
                  <c:v>6.14</c:v>
                </c:pt>
                <c:pt idx="611">
                  <c:v>6.15</c:v>
                </c:pt>
                <c:pt idx="612">
                  <c:v>6.16</c:v>
                </c:pt>
                <c:pt idx="613">
                  <c:v>6.17</c:v>
                </c:pt>
                <c:pt idx="614">
                  <c:v>6.18</c:v>
                </c:pt>
                <c:pt idx="615">
                  <c:v>6.19</c:v>
                </c:pt>
                <c:pt idx="616">
                  <c:v>6.2</c:v>
                </c:pt>
                <c:pt idx="617">
                  <c:v>6.21</c:v>
                </c:pt>
                <c:pt idx="618">
                  <c:v>6.22</c:v>
                </c:pt>
                <c:pt idx="619">
                  <c:v>6.23</c:v>
                </c:pt>
                <c:pt idx="620">
                  <c:v>6.24</c:v>
                </c:pt>
                <c:pt idx="621">
                  <c:v>6.25</c:v>
                </c:pt>
                <c:pt idx="622">
                  <c:v>6.26</c:v>
                </c:pt>
                <c:pt idx="623">
                  <c:v>6.27</c:v>
                </c:pt>
                <c:pt idx="624">
                  <c:v>6.28</c:v>
                </c:pt>
                <c:pt idx="625">
                  <c:v>6.29</c:v>
                </c:pt>
                <c:pt idx="626">
                  <c:v>6.3</c:v>
                </c:pt>
                <c:pt idx="627">
                  <c:v>6.31</c:v>
                </c:pt>
                <c:pt idx="628">
                  <c:v>6.32</c:v>
                </c:pt>
                <c:pt idx="629">
                  <c:v>6.33</c:v>
                </c:pt>
                <c:pt idx="630">
                  <c:v>6.34</c:v>
                </c:pt>
                <c:pt idx="631">
                  <c:v>6.35</c:v>
                </c:pt>
                <c:pt idx="632">
                  <c:v>6.36</c:v>
                </c:pt>
                <c:pt idx="633">
                  <c:v>6.37</c:v>
                </c:pt>
                <c:pt idx="634">
                  <c:v>6.38</c:v>
                </c:pt>
                <c:pt idx="635">
                  <c:v>6.39</c:v>
                </c:pt>
                <c:pt idx="636">
                  <c:v>6.4</c:v>
                </c:pt>
                <c:pt idx="637">
                  <c:v>6.41</c:v>
                </c:pt>
                <c:pt idx="638">
                  <c:v>6.42</c:v>
                </c:pt>
                <c:pt idx="639">
                  <c:v>6.43</c:v>
                </c:pt>
                <c:pt idx="640">
                  <c:v>6.44</c:v>
                </c:pt>
                <c:pt idx="641">
                  <c:v>6.45</c:v>
                </c:pt>
                <c:pt idx="642">
                  <c:v>6.46</c:v>
                </c:pt>
                <c:pt idx="643">
                  <c:v>6.47</c:v>
                </c:pt>
                <c:pt idx="644">
                  <c:v>6.48</c:v>
                </c:pt>
                <c:pt idx="645">
                  <c:v>6.49</c:v>
                </c:pt>
                <c:pt idx="646">
                  <c:v>6.5</c:v>
                </c:pt>
                <c:pt idx="647">
                  <c:v>6.51</c:v>
                </c:pt>
                <c:pt idx="648">
                  <c:v>6.52</c:v>
                </c:pt>
                <c:pt idx="649">
                  <c:v>6.53</c:v>
                </c:pt>
                <c:pt idx="650">
                  <c:v>6.54</c:v>
                </c:pt>
                <c:pt idx="651">
                  <c:v>6.55</c:v>
                </c:pt>
                <c:pt idx="652">
                  <c:v>6.56</c:v>
                </c:pt>
                <c:pt idx="653">
                  <c:v>6.57</c:v>
                </c:pt>
                <c:pt idx="654">
                  <c:v>6.58</c:v>
                </c:pt>
                <c:pt idx="655">
                  <c:v>6.59</c:v>
                </c:pt>
                <c:pt idx="656">
                  <c:v>6.6</c:v>
                </c:pt>
                <c:pt idx="657">
                  <c:v>6.61</c:v>
                </c:pt>
                <c:pt idx="658">
                  <c:v>6.62</c:v>
                </c:pt>
                <c:pt idx="659">
                  <c:v>6.63</c:v>
                </c:pt>
                <c:pt idx="660">
                  <c:v>6.64</c:v>
                </c:pt>
                <c:pt idx="661">
                  <c:v>6.65</c:v>
                </c:pt>
                <c:pt idx="662">
                  <c:v>6.66</c:v>
                </c:pt>
                <c:pt idx="663">
                  <c:v>6.67</c:v>
                </c:pt>
                <c:pt idx="664">
                  <c:v>6.68</c:v>
                </c:pt>
                <c:pt idx="665">
                  <c:v>6.69</c:v>
                </c:pt>
                <c:pt idx="666">
                  <c:v>6.7</c:v>
                </c:pt>
                <c:pt idx="667">
                  <c:v>6.71</c:v>
                </c:pt>
                <c:pt idx="668">
                  <c:v>6.72</c:v>
                </c:pt>
                <c:pt idx="669">
                  <c:v>6.73</c:v>
                </c:pt>
                <c:pt idx="670">
                  <c:v>6.74</c:v>
                </c:pt>
                <c:pt idx="671">
                  <c:v>6.75</c:v>
                </c:pt>
                <c:pt idx="672">
                  <c:v>6.76</c:v>
                </c:pt>
                <c:pt idx="673">
                  <c:v>6.77</c:v>
                </c:pt>
                <c:pt idx="674">
                  <c:v>6.78</c:v>
                </c:pt>
                <c:pt idx="675">
                  <c:v>6.79</c:v>
                </c:pt>
                <c:pt idx="676">
                  <c:v>6.8</c:v>
                </c:pt>
                <c:pt idx="677">
                  <c:v>6.81</c:v>
                </c:pt>
                <c:pt idx="678">
                  <c:v>6.82</c:v>
                </c:pt>
                <c:pt idx="679">
                  <c:v>6.83</c:v>
                </c:pt>
                <c:pt idx="680">
                  <c:v>6.84</c:v>
                </c:pt>
                <c:pt idx="681">
                  <c:v>6.85</c:v>
                </c:pt>
                <c:pt idx="682">
                  <c:v>6.86</c:v>
                </c:pt>
                <c:pt idx="683">
                  <c:v>6.87</c:v>
                </c:pt>
                <c:pt idx="684">
                  <c:v>6.88</c:v>
                </c:pt>
                <c:pt idx="685">
                  <c:v>6.89</c:v>
                </c:pt>
                <c:pt idx="686">
                  <c:v>6.9</c:v>
                </c:pt>
                <c:pt idx="687">
                  <c:v>6.91</c:v>
                </c:pt>
                <c:pt idx="688">
                  <c:v>6.92</c:v>
                </c:pt>
                <c:pt idx="689">
                  <c:v>6.93</c:v>
                </c:pt>
                <c:pt idx="690">
                  <c:v>6.94</c:v>
                </c:pt>
                <c:pt idx="691">
                  <c:v>6.95</c:v>
                </c:pt>
                <c:pt idx="692">
                  <c:v>6.96</c:v>
                </c:pt>
                <c:pt idx="693">
                  <c:v>6.97</c:v>
                </c:pt>
                <c:pt idx="694">
                  <c:v>6.98</c:v>
                </c:pt>
                <c:pt idx="695">
                  <c:v>6.99</c:v>
                </c:pt>
                <c:pt idx="696">
                  <c:v>7</c:v>
                </c:pt>
                <c:pt idx="697">
                  <c:v>7.01</c:v>
                </c:pt>
                <c:pt idx="698">
                  <c:v>7.02</c:v>
                </c:pt>
                <c:pt idx="699">
                  <c:v>7.03</c:v>
                </c:pt>
                <c:pt idx="700">
                  <c:v>7.04</c:v>
                </c:pt>
                <c:pt idx="701">
                  <c:v>7.05</c:v>
                </c:pt>
                <c:pt idx="702">
                  <c:v>7.06</c:v>
                </c:pt>
                <c:pt idx="703">
                  <c:v>7.07</c:v>
                </c:pt>
                <c:pt idx="704">
                  <c:v>7.08</c:v>
                </c:pt>
                <c:pt idx="705">
                  <c:v>7.09</c:v>
                </c:pt>
                <c:pt idx="706">
                  <c:v>7.1</c:v>
                </c:pt>
                <c:pt idx="707">
                  <c:v>7.11</c:v>
                </c:pt>
                <c:pt idx="708">
                  <c:v>7.12</c:v>
                </c:pt>
                <c:pt idx="709">
                  <c:v>7.13</c:v>
                </c:pt>
                <c:pt idx="710">
                  <c:v>7.14</c:v>
                </c:pt>
                <c:pt idx="711">
                  <c:v>7.15</c:v>
                </c:pt>
                <c:pt idx="712">
                  <c:v>7.16</c:v>
                </c:pt>
                <c:pt idx="713">
                  <c:v>7.17</c:v>
                </c:pt>
                <c:pt idx="714">
                  <c:v>7.18</c:v>
                </c:pt>
                <c:pt idx="715">
                  <c:v>7.19</c:v>
                </c:pt>
                <c:pt idx="716">
                  <c:v>7.2</c:v>
                </c:pt>
                <c:pt idx="717">
                  <c:v>7.21</c:v>
                </c:pt>
                <c:pt idx="718">
                  <c:v>7.22</c:v>
                </c:pt>
                <c:pt idx="719">
                  <c:v>7.23</c:v>
                </c:pt>
                <c:pt idx="720">
                  <c:v>7.24</c:v>
                </c:pt>
                <c:pt idx="721">
                  <c:v>7.25</c:v>
                </c:pt>
                <c:pt idx="722">
                  <c:v>7.26</c:v>
                </c:pt>
                <c:pt idx="723">
                  <c:v>7.27</c:v>
                </c:pt>
                <c:pt idx="724">
                  <c:v>7.28</c:v>
                </c:pt>
                <c:pt idx="725">
                  <c:v>7.29</c:v>
                </c:pt>
                <c:pt idx="726">
                  <c:v>7.3</c:v>
                </c:pt>
                <c:pt idx="727">
                  <c:v>7.31</c:v>
                </c:pt>
                <c:pt idx="728">
                  <c:v>7.32</c:v>
                </c:pt>
                <c:pt idx="729">
                  <c:v>7.33</c:v>
                </c:pt>
                <c:pt idx="730">
                  <c:v>7.34</c:v>
                </c:pt>
                <c:pt idx="731">
                  <c:v>7.35</c:v>
                </c:pt>
                <c:pt idx="732">
                  <c:v>7.36</c:v>
                </c:pt>
                <c:pt idx="733">
                  <c:v>7.37</c:v>
                </c:pt>
                <c:pt idx="734">
                  <c:v>7.38</c:v>
                </c:pt>
                <c:pt idx="735">
                  <c:v>7.39</c:v>
                </c:pt>
                <c:pt idx="736">
                  <c:v>7.4</c:v>
                </c:pt>
                <c:pt idx="737">
                  <c:v>7.41</c:v>
                </c:pt>
                <c:pt idx="738">
                  <c:v>7.42</c:v>
                </c:pt>
                <c:pt idx="739">
                  <c:v>7.43</c:v>
                </c:pt>
                <c:pt idx="740">
                  <c:v>7.44</c:v>
                </c:pt>
                <c:pt idx="741">
                  <c:v>7.45</c:v>
                </c:pt>
                <c:pt idx="742">
                  <c:v>7.46</c:v>
                </c:pt>
                <c:pt idx="743">
                  <c:v>7.47</c:v>
                </c:pt>
                <c:pt idx="744">
                  <c:v>7.48</c:v>
                </c:pt>
                <c:pt idx="745">
                  <c:v>7.49</c:v>
                </c:pt>
                <c:pt idx="746">
                  <c:v>7.5</c:v>
                </c:pt>
                <c:pt idx="747">
                  <c:v>7.51</c:v>
                </c:pt>
                <c:pt idx="748">
                  <c:v>7.52</c:v>
                </c:pt>
                <c:pt idx="749">
                  <c:v>7.53</c:v>
                </c:pt>
                <c:pt idx="750">
                  <c:v>7.54</c:v>
                </c:pt>
                <c:pt idx="751">
                  <c:v>7.55</c:v>
                </c:pt>
                <c:pt idx="752">
                  <c:v>7.56</c:v>
                </c:pt>
                <c:pt idx="753">
                  <c:v>7.57</c:v>
                </c:pt>
                <c:pt idx="754">
                  <c:v>7.58</c:v>
                </c:pt>
                <c:pt idx="755">
                  <c:v>7.59</c:v>
                </c:pt>
                <c:pt idx="756">
                  <c:v>7.6</c:v>
                </c:pt>
                <c:pt idx="757">
                  <c:v>7.61</c:v>
                </c:pt>
                <c:pt idx="758">
                  <c:v>7.62</c:v>
                </c:pt>
                <c:pt idx="759">
                  <c:v>7.63</c:v>
                </c:pt>
                <c:pt idx="760">
                  <c:v>7.64</c:v>
                </c:pt>
                <c:pt idx="761">
                  <c:v>7.65</c:v>
                </c:pt>
                <c:pt idx="762">
                  <c:v>7.66</c:v>
                </c:pt>
                <c:pt idx="763">
                  <c:v>7.67</c:v>
                </c:pt>
                <c:pt idx="764">
                  <c:v>7.68</c:v>
                </c:pt>
                <c:pt idx="765">
                  <c:v>7.69</c:v>
                </c:pt>
                <c:pt idx="766">
                  <c:v>7.7</c:v>
                </c:pt>
                <c:pt idx="767">
                  <c:v>7.71</c:v>
                </c:pt>
                <c:pt idx="768">
                  <c:v>7.72</c:v>
                </c:pt>
                <c:pt idx="769">
                  <c:v>7.73</c:v>
                </c:pt>
                <c:pt idx="770">
                  <c:v>7.74</c:v>
                </c:pt>
                <c:pt idx="771">
                  <c:v>7.75</c:v>
                </c:pt>
                <c:pt idx="772">
                  <c:v>7.76</c:v>
                </c:pt>
                <c:pt idx="773">
                  <c:v>7.77</c:v>
                </c:pt>
                <c:pt idx="774">
                  <c:v>7.78</c:v>
                </c:pt>
                <c:pt idx="775">
                  <c:v>7.79</c:v>
                </c:pt>
                <c:pt idx="776">
                  <c:v>7.8</c:v>
                </c:pt>
                <c:pt idx="777">
                  <c:v>7.81</c:v>
                </c:pt>
                <c:pt idx="778">
                  <c:v>7.82</c:v>
                </c:pt>
                <c:pt idx="779">
                  <c:v>7.83</c:v>
                </c:pt>
                <c:pt idx="780">
                  <c:v>7.84</c:v>
                </c:pt>
                <c:pt idx="781">
                  <c:v>7.85</c:v>
                </c:pt>
                <c:pt idx="782">
                  <c:v>7.86</c:v>
                </c:pt>
                <c:pt idx="783">
                  <c:v>7.87</c:v>
                </c:pt>
                <c:pt idx="784">
                  <c:v>7.88</c:v>
                </c:pt>
                <c:pt idx="785">
                  <c:v>7.89</c:v>
                </c:pt>
                <c:pt idx="786">
                  <c:v>7.9</c:v>
                </c:pt>
                <c:pt idx="787">
                  <c:v>7.91</c:v>
                </c:pt>
                <c:pt idx="788">
                  <c:v>7.92</c:v>
                </c:pt>
                <c:pt idx="789">
                  <c:v>7.93</c:v>
                </c:pt>
                <c:pt idx="790">
                  <c:v>7.94</c:v>
                </c:pt>
                <c:pt idx="791">
                  <c:v>7.95</c:v>
                </c:pt>
                <c:pt idx="792">
                  <c:v>7.96</c:v>
                </c:pt>
                <c:pt idx="793">
                  <c:v>7.97</c:v>
                </c:pt>
                <c:pt idx="794">
                  <c:v>7.98</c:v>
                </c:pt>
                <c:pt idx="795">
                  <c:v>7.99</c:v>
                </c:pt>
                <c:pt idx="796">
                  <c:v>8</c:v>
                </c:pt>
                <c:pt idx="797">
                  <c:v>8.01</c:v>
                </c:pt>
                <c:pt idx="798">
                  <c:v>8.02</c:v>
                </c:pt>
                <c:pt idx="799">
                  <c:v>8.0299999999999994</c:v>
                </c:pt>
                <c:pt idx="800">
                  <c:v>8.0399999999999991</c:v>
                </c:pt>
                <c:pt idx="801">
                  <c:v>8.0500000000000007</c:v>
                </c:pt>
                <c:pt idx="802">
                  <c:v>8.06</c:v>
                </c:pt>
                <c:pt idx="803">
                  <c:v>8.07</c:v>
                </c:pt>
                <c:pt idx="804">
                  <c:v>8.08</c:v>
                </c:pt>
                <c:pt idx="805">
                  <c:v>8.09</c:v>
                </c:pt>
                <c:pt idx="806">
                  <c:v>8.1</c:v>
                </c:pt>
                <c:pt idx="807">
                  <c:v>8.11</c:v>
                </c:pt>
                <c:pt idx="808">
                  <c:v>8.1199999999999992</c:v>
                </c:pt>
                <c:pt idx="809">
                  <c:v>8.1300000000000008</c:v>
                </c:pt>
                <c:pt idx="810">
                  <c:v>8.14</c:v>
                </c:pt>
                <c:pt idx="811">
                  <c:v>8.15</c:v>
                </c:pt>
                <c:pt idx="812">
                  <c:v>8.16</c:v>
                </c:pt>
                <c:pt idx="813">
                  <c:v>8.17</c:v>
                </c:pt>
                <c:pt idx="814">
                  <c:v>8.18</c:v>
                </c:pt>
                <c:pt idx="815">
                  <c:v>8.19</c:v>
                </c:pt>
                <c:pt idx="816">
                  <c:v>8.1999999999999993</c:v>
                </c:pt>
                <c:pt idx="817">
                  <c:v>8.2100000000000009</c:v>
                </c:pt>
                <c:pt idx="818">
                  <c:v>8.2200000000000006</c:v>
                </c:pt>
                <c:pt idx="819">
                  <c:v>8.23</c:v>
                </c:pt>
                <c:pt idx="820">
                  <c:v>8.24</c:v>
                </c:pt>
                <c:pt idx="821">
                  <c:v>8.25</c:v>
                </c:pt>
                <c:pt idx="822">
                  <c:v>8.26</c:v>
                </c:pt>
                <c:pt idx="823">
                  <c:v>8.27</c:v>
                </c:pt>
                <c:pt idx="824">
                  <c:v>8.2799999999999994</c:v>
                </c:pt>
                <c:pt idx="825">
                  <c:v>8.2899999999999991</c:v>
                </c:pt>
                <c:pt idx="826">
                  <c:v>8.3000000000000007</c:v>
                </c:pt>
                <c:pt idx="827">
                  <c:v>8.31</c:v>
                </c:pt>
                <c:pt idx="828">
                  <c:v>8.32</c:v>
                </c:pt>
                <c:pt idx="829">
                  <c:v>8.33</c:v>
                </c:pt>
                <c:pt idx="830">
                  <c:v>8.34</c:v>
                </c:pt>
                <c:pt idx="831">
                  <c:v>8.35</c:v>
                </c:pt>
                <c:pt idx="832">
                  <c:v>8.36</c:v>
                </c:pt>
                <c:pt idx="833">
                  <c:v>8.3699999999999992</c:v>
                </c:pt>
                <c:pt idx="834">
                  <c:v>8.3800000000000008</c:v>
                </c:pt>
                <c:pt idx="835">
                  <c:v>8.39</c:v>
                </c:pt>
                <c:pt idx="836">
                  <c:v>8.4</c:v>
                </c:pt>
                <c:pt idx="837">
                  <c:v>8.41</c:v>
                </c:pt>
                <c:pt idx="838">
                  <c:v>8.42</c:v>
                </c:pt>
                <c:pt idx="839">
                  <c:v>8.43</c:v>
                </c:pt>
                <c:pt idx="840">
                  <c:v>8.44</c:v>
                </c:pt>
                <c:pt idx="841">
                  <c:v>8.4499999999999993</c:v>
                </c:pt>
                <c:pt idx="842">
                  <c:v>8.4600000000000009</c:v>
                </c:pt>
                <c:pt idx="843">
                  <c:v>8.4700000000000006</c:v>
                </c:pt>
                <c:pt idx="844">
                  <c:v>8.48</c:v>
                </c:pt>
                <c:pt idx="845">
                  <c:v>8.49</c:v>
                </c:pt>
                <c:pt idx="846">
                  <c:v>8.5</c:v>
                </c:pt>
                <c:pt idx="847">
                  <c:v>8.51</c:v>
                </c:pt>
                <c:pt idx="848">
                  <c:v>8.52</c:v>
                </c:pt>
                <c:pt idx="849">
                  <c:v>8.5299999999999994</c:v>
                </c:pt>
                <c:pt idx="850">
                  <c:v>8.5399999999999991</c:v>
                </c:pt>
                <c:pt idx="851">
                  <c:v>8.5500000000000007</c:v>
                </c:pt>
                <c:pt idx="852">
                  <c:v>8.56</c:v>
                </c:pt>
                <c:pt idx="853">
                  <c:v>8.57</c:v>
                </c:pt>
                <c:pt idx="854">
                  <c:v>8.58</c:v>
                </c:pt>
                <c:pt idx="855">
                  <c:v>8.59</c:v>
                </c:pt>
                <c:pt idx="856">
                  <c:v>8.6</c:v>
                </c:pt>
                <c:pt idx="857">
                  <c:v>8.61</c:v>
                </c:pt>
                <c:pt idx="858">
                  <c:v>8.6199999999999992</c:v>
                </c:pt>
                <c:pt idx="859">
                  <c:v>8.6300000000000008</c:v>
                </c:pt>
                <c:pt idx="860">
                  <c:v>8.64</c:v>
                </c:pt>
                <c:pt idx="861">
                  <c:v>8.65</c:v>
                </c:pt>
                <c:pt idx="862">
                  <c:v>8.66</c:v>
                </c:pt>
                <c:pt idx="863">
                  <c:v>8.67</c:v>
                </c:pt>
                <c:pt idx="864">
                  <c:v>8.68</c:v>
                </c:pt>
                <c:pt idx="865">
                  <c:v>8.69</c:v>
                </c:pt>
                <c:pt idx="866">
                  <c:v>8.6999999999999993</c:v>
                </c:pt>
                <c:pt idx="867">
                  <c:v>8.7100000000000009</c:v>
                </c:pt>
                <c:pt idx="868">
                  <c:v>8.7200000000000006</c:v>
                </c:pt>
                <c:pt idx="869">
                  <c:v>8.73</c:v>
                </c:pt>
                <c:pt idx="870">
                  <c:v>8.74</c:v>
                </c:pt>
                <c:pt idx="871">
                  <c:v>8.75</c:v>
                </c:pt>
                <c:pt idx="872">
                  <c:v>8.76</c:v>
                </c:pt>
                <c:pt idx="873">
                  <c:v>8.77</c:v>
                </c:pt>
                <c:pt idx="874">
                  <c:v>8.7799999999999994</c:v>
                </c:pt>
                <c:pt idx="875">
                  <c:v>8.7899999999999991</c:v>
                </c:pt>
                <c:pt idx="876">
                  <c:v>8.8000000000000007</c:v>
                </c:pt>
                <c:pt idx="877">
                  <c:v>8.81</c:v>
                </c:pt>
                <c:pt idx="878">
                  <c:v>8.82</c:v>
                </c:pt>
                <c:pt idx="879">
                  <c:v>8.83</c:v>
                </c:pt>
                <c:pt idx="880">
                  <c:v>8.84</c:v>
                </c:pt>
                <c:pt idx="881">
                  <c:v>8.85</c:v>
                </c:pt>
                <c:pt idx="882">
                  <c:v>8.86</c:v>
                </c:pt>
                <c:pt idx="883">
                  <c:v>8.8699999999999992</c:v>
                </c:pt>
                <c:pt idx="884">
                  <c:v>8.8800000000000008</c:v>
                </c:pt>
                <c:pt idx="885">
                  <c:v>8.89</c:v>
                </c:pt>
                <c:pt idx="886">
                  <c:v>8.9</c:v>
                </c:pt>
                <c:pt idx="887">
                  <c:v>8.91</c:v>
                </c:pt>
                <c:pt idx="888">
                  <c:v>8.92</c:v>
                </c:pt>
                <c:pt idx="889">
                  <c:v>8.93</c:v>
                </c:pt>
                <c:pt idx="890">
                  <c:v>8.94</c:v>
                </c:pt>
                <c:pt idx="891">
                  <c:v>8.9499999999999993</c:v>
                </c:pt>
                <c:pt idx="892">
                  <c:v>8.9600000000000009</c:v>
                </c:pt>
                <c:pt idx="893">
                  <c:v>8.9700000000000006</c:v>
                </c:pt>
                <c:pt idx="894">
                  <c:v>8.98</c:v>
                </c:pt>
                <c:pt idx="895">
                  <c:v>8.99</c:v>
                </c:pt>
                <c:pt idx="896">
                  <c:v>9</c:v>
                </c:pt>
                <c:pt idx="897">
                  <c:v>9.01</c:v>
                </c:pt>
                <c:pt idx="898">
                  <c:v>9.02</c:v>
                </c:pt>
                <c:pt idx="899">
                  <c:v>9.0299999999999994</c:v>
                </c:pt>
                <c:pt idx="900">
                  <c:v>9.0399999999999991</c:v>
                </c:pt>
                <c:pt idx="901">
                  <c:v>9.0500000000000007</c:v>
                </c:pt>
                <c:pt idx="902">
                  <c:v>9.06</c:v>
                </c:pt>
                <c:pt idx="903">
                  <c:v>9.07</c:v>
                </c:pt>
                <c:pt idx="904">
                  <c:v>9.08</c:v>
                </c:pt>
                <c:pt idx="905">
                  <c:v>9.09</c:v>
                </c:pt>
                <c:pt idx="906">
                  <c:v>9.1</c:v>
                </c:pt>
                <c:pt idx="907">
                  <c:v>9.11</c:v>
                </c:pt>
                <c:pt idx="908">
                  <c:v>9.1199999999999992</c:v>
                </c:pt>
                <c:pt idx="909">
                  <c:v>9.1300000000000008</c:v>
                </c:pt>
                <c:pt idx="910">
                  <c:v>9.14</c:v>
                </c:pt>
                <c:pt idx="911">
                  <c:v>9.15</c:v>
                </c:pt>
                <c:pt idx="912">
                  <c:v>9.16</c:v>
                </c:pt>
                <c:pt idx="913">
                  <c:v>9.17</c:v>
                </c:pt>
                <c:pt idx="914">
                  <c:v>9.18</c:v>
                </c:pt>
                <c:pt idx="915">
                  <c:v>9.19</c:v>
                </c:pt>
                <c:pt idx="916">
                  <c:v>9.1999999999999993</c:v>
                </c:pt>
                <c:pt idx="917">
                  <c:v>9.2100000000000009</c:v>
                </c:pt>
                <c:pt idx="918">
                  <c:v>9.2200000000000006</c:v>
                </c:pt>
                <c:pt idx="919">
                  <c:v>9.23</c:v>
                </c:pt>
                <c:pt idx="920">
                  <c:v>9.24</c:v>
                </c:pt>
                <c:pt idx="921">
                  <c:v>9.25</c:v>
                </c:pt>
                <c:pt idx="922">
                  <c:v>9.26</c:v>
                </c:pt>
                <c:pt idx="923">
                  <c:v>9.27</c:v>
                </c:pt>
                <c:pt idx="924">
                  <c:v>9.2799999999999994</c:v>
                </c:pt>
                <c:pt idx="925">
                  <c:v>9.2899999999999991</c:v>
                </c:pt>
                <c:pt idx="926">
                  <c:v>9.3000000000000007</c:v>
                </c:pt>
                <c:pt idx="927">
                  <c:v>9.31</c:v>
                </c:pt>
                <c:pt idx="928">
                  <c:v>9.32</c:v>
                </c:pt>
                <c:pt idx="929">
                  <c:v>9.33</c:v>
                </c:pt>
                <c:pt idx="930">
                  <c:v>9.34</c:v>
                </c:pt>
                <c:pt idx="931">
                  <c:v>9.35</c:v>
                </c:pt>
                <c:pt idx="932">
                  <c:v>9.36</c:v>
                </c:pt>
                <c:pt idx="933">
                  <c:v>9.3699999999999992</c:v>
                </c:pt>
                <c:pt idx="934">
                  <c:v>9.3800000000000008</c:v>
                </c:pt>
                <c:pt idx="935">
                  <c:v>9.39</c:v>
                </c:pt>
                <c:pt idx="936">
                  <c:v>9.4</c:v>
                </c:pt>
                <c:pt idx="937">
                  <c:v>9.41</c:v>
                </c:pt>
                <c:pt idx="938">
                  <c:v>9.42</c:v>
                </c:pt>
                <c:pt idx="939">
                  <c:v>9.43</c:v>
                </c:pt>
                <c:pt idx="940">
                  <c:v>9.44</c:v>
                </c:pt>
                <c:pt idx="941">
                  <c:v>9.4499999999999993</c:v>
                </c:pt>
                <c:pt idx="942">
                  <c:v>9.4600000000000009</c:v>
                </c:pt>
                <c:pt idx="943">
                  <c:v>9.4700000000000006</c:v>
                </c:pt>
                <c:pt idx="944">
                  <c:v>9.48</c:v>
                </c:pt>
                <c:pt idx="945">
                  <c:v>9.49</c:v>
                </c:pt>
                <c:pt idx="946">
                  <c:v>9.5</c:v>
                </c:pt>
                <c:pt idx="947">
                  <c:v>9.51</c:v>
                </c:pt>
                <c:pt idx="948">
                  <c:v>9.52</c:v>
                </c:pt>
                <c:pt idx="949">
                  <c:v>9.5299999999999994</c:v>
                </c:pt>
                <c:pt idx="950">
                  <c:v>9.5399999999999991</c:v>
                </c:pt>
                <c:pt idx="951">
                  <c:v>9.5500000000000007</c:v>
                </c:pt>
                <c:pt idx="952">
                  <c:v>9.56</c:v>
                </c:pt>
                <c:pt idx="953">
                  <c:v>9.57</c:v>
                </c:pt>
                <c:pt idx="954">
                  <c:v>9.58</c:v>
                </c:pt>
                <c:pt idx="955">
                  <c:v>9.59</c:v>
                </c:pt>
                <c:pt idx="956">
                  <c:v>9.6</c:v>
                </c:pt>
                <c:pt idx="957">
                  <c:v>9.61</c:v>
                </c:pt>
                <c:pt idx="958">
                  <c:v>9.6199999999999992</c:v>
                </c:pt>
                <c:pt idx="959">
                  <c:v>9.6300000000000008</c:v>
                </c:pt>
                <c:pt idx="960">
                  <c:v>9.64</c:v>
                </c:pt>
                <c:pt idx="961">
                  <c:v>9.65</c:v>
                </c:pt>
                <c:pt idx="962">
                  <c:v>9.66</c:v>
                </c:pt>
                <c:pt idx="963">
                  <c:v>9.67</c:v>
                </c:pt>
                <c:pt idx="964">
                  <c:v>9.68</c:v>
                </c:pt>
                <c:pt idx="965">
                  <c:v>9.69</c:v>
                </c:pt>
                <c:pt idx="966">
                  <c:v>9.6999999999999993</c:v>
                </c:pt>
                <c:pt idx="967">
                  <c:v>9.7100000000000009</c:v>
                </c:pt>
                <c:pt idx="968">
                  <c:v>9.7200000000000006</c:v>
                </c:pt>
                <c:pt idx="969">
                  <c:v>9.73</c:v>
                </c:pt>
                <c:pt idx="970">
                  <c:v>9.74</c:v>
                </c:pt>
                <c:pt idx="971">
                  <c:v>9.75</c:v>
                </c:pt>
                <c:pt idx="972">
                  <c:v>9.76</c:v>
                </c:pt>
                <c:pt idx="973">
                  <c:v>9.77</c:v>
                </c:pt>
                <c:pt idx="974">
                  <c:v>9.7799999999999994</c:v>
                </c:pt>
                <c:pt idx="975">
                  <c:v>9.7899999999999991</c:v>
                </c:pt>
                <c:pt idx="976">
                  <c:v>9.8000000000000007</c:v>
                </c:pt>
                <c:pt idx="977">
                  <c:v>9.81</c:v>
                </c:pt>
                <c:pt idx="978">
                  <c:v>9.82</c:v>
                </c:pt>
                <c:pt idx="979">
                  <c:v>9.83</c:v>
                </c:pt>
                <c:pt idx="980">
                  <c:v>9.84</c:v>
                </c:pt>
                <c:pt idx="981">
                  <c:v>9.85</c:v>
                </c:pt>
                <c:pt idx="982">
                  <c:v>9.86</c:v>
                </c:pt>
                <c:pt idx="983">
                  <c:v>9.8699999999999992</c:v>
                </c:pt>
                <c:pt idx="984">
                  <c:v>9.8800000000000008</c:v>
                </c:pt>
                <c:pt idx="985">
                  <c:v>9.89</c:v>
                </c:pt>
                <c:pt idx="986">
                  <c:v>9.9</c:v>
                </c:pt>
                <c:pt idx="987">
                  <c:v>9.91</c:v>
                </c:pt>
                <c:pt idx="988">
                  <c:v>9.92</c:v>
                </c:pt>
                <c:pt idx="989">
                  <c:v>9.93</c:v>
                </c:pt>
                <c:pt idx="990">
                  <c:v>9.94</c:v>
                </c:pt>
                <c:pt idx="991">
                  <c:v>9.9499999999999993</c:v>
                </c:pt>
                <c:pt idx="992">
                  <c:v>9.9600000000000009</c:v>
                </c:pt>
                <c:pt idx="993">
                  <c:v>9.9700000000000006</c:v>
                </c:pt>
                <c:pt idx="994">
                  <c:v>9.98</c:v>
                </c:pt>
                <c:pt idx="995">
                  <c:v>9.99</c:v>
                </c:pt>
                <c:pt idx="996">
                  <c:v>10</c:v>
                </c:pt>
                <c:pt idx="997">
                  <c:v>10.01</c:v>
                </c:pt>
                <c:pt idx="998">
                  <c:v>10.02</c:v>
                </c:pt>
                <c:pt idx="999">
                  <c:v>10.029999999999999</c:v>
                </c:pt>
                <c:pt idx="1000">
                  <c:v>10.039999999999999</c:v>
                </c:pt>
                <c:pt idx="1001">
                  <c:v>10.050000000000001</c:v>
                </c:pt>
                <c:pt idx="1002">
                  <c:v>10.06</c:v>
                </c:pt>
                <c:pt idx="1003">
                  <c:v>10.07</c:v>
                </c:pt>
                <c:pt idx="1004">
                  <c:v>10.08</c:v>
                </c:pt>
                <c:pt idx="1005">
                  <c:v>10.09</c:v>
                </c:pt>
                <c:pt idx="1006">
                  <c:v>10.1</c:v>
                </c:pt>
                <c:pt idx="1007">
                  <c:v>10.11</c:v>
                </c:pt>
                <c:pt idx="1008">
                  <c:v>10.119999999999999</c:v>
                </c:pt>
                <c:pt idx="1009">
                  <c:v>10.130000000000001</c:v>
                </c:pt>
                <c:pt idx="1010">
                  <c:v>10.14</c:v>
                </c:pt>
                <c:pt idx="1011">
                  <c:v>10.15</c:v>
                </c:pt>
                <c:pt idx="1012">
                  <c:v>10.16</c:v>
                </c:pt>
                <c:pt idx="1013">
                  <c:v>10.17</c:v>
                </c:pt>
                <c:pt idx="1014">
                  <c:v>10.18</c:v>
                </c:pt>
                <c:pt idx="1015">
                  <c:v>10.19</c:v>
                </c:pt>
                <c:pt idx="1016">
                  <c:v>10.199999999999999</c:v>
                </c:pt>
                <c:pt idx="1017">
                  <c:v>10.210000000000001</c:v>
                </c:pt>
                <c:pt idx="1018">
                  <c:v>10.220000000000001</c:v>
                </c:pt>
                <c:pt idx="1019">
                  <c:v>10.23</c:v>
                </c:pt>
                <c:pt idx="1020">
                  <c:v>10.24</c:v>
                </c:pt>
                <c:pt idx="1021">
                  <c:v>10.25</c:v>
                </c:pt>
                <c:pt idx="1022">
                  <c:v>10.26</c:v>
                </c:pt>
                <c:pt idx="1023">
                  <c:v>10.27</c:v>
                </c:pt>
                <c:pt idx="1024">
                  <c:v>10.28</c:v>
                </c:pt>
                <c:pt idx="1025">
                  <c:v>10.29</c:v>
                </c:pt>
                <c:pt idx="1026">
                  <c:v>10.3</c:v>
                </c:pt>
                <c:pt idx="1027">
                  <c:v>10.31</c:v>
                </c:pt>
                <c:pt idx="1028">
                  <c:v>10.32</c:v>
                </c:pt>
                <c:pt idx="1029">
                  <c:v>10.33</c:v>
                </c:pt>
                <c:pt idx="1030">
                  <c:v>10.34</c:v>
                </c:pt>
                <c:pt idx="1031">
                  <c:v>10.35</c:v>
                </c:pt>
                <c:pt idx="1032">
                  <c:v>10.36</c:v>
                </c:pt>
                <c:pt idx="1033">
                  <c:v>10.37</c:v>
                </c:pt>
                <c:pt idx="1034">
                  <c:v>10.38</c:v>
                </c:pt>
                <c:pt idx="1035">
                  <c:v>10.39</c:v>
                </c:pt>
                <c:pt idx="1036">
                  <c:v>10.4</c:v>
                </c:pt>
                <c:pt idx="1037">
                  <c:v>10.41</c:v>
                </c:pt>
                <c:pt idx="1038">
                  <c:v>10.42</c:v>
                </c:pt>
                <c:pt idx="1039">
                  <c:v>10.43</c:v>
                </c:pt>
                <c:pt idx="1040">
                  <c:v>10.44</c:v>
                </c:pt>
                <c:pt idx="1041">
                  <c:v>10.45</c:v>
                </c:pt>
                <c:pt idx="1042">
                  <c:v>10.46</c:v>
                </c:pt>
                <c:pt idx="1043">
                  <c:v>10.47</c:v>
                </c:pt>
                <c:pt idx="1044">
                  <c:v>10.48</c:v>
                </c:pt>
                <c:pt idx="1045">
                  <c:v>10.49</c:v>
                </c:pt>
                <c:pt idx="1046">
                  <c:v>10.5</c:v>
                </c:pt>
                <c:pt idx="1047">
                  <c:v>10.51</c:v>
                </c:pt>
                <c:pt idx="1048">
                  <c:v>10.52</c:v>
                </c:pt>
                <c:pt idx="1049">
                  <c:v>10.53</c:v>
                </c:pt>
                <c:pt idx="1050">
                  <c:v>10.54</c:v>
                </c:pt>
                <c:pt idx="1051">
                  <c:v>10.55</c:v>
                </c:pt>
                <c:pt idx="1052">
                  <c:v>10.56</c:v>
                </c:pt>
                <c:pt idx="1053">
                  <c:v>10.57</c:v>
                </c:pt>
                <c:pt idx="1054">
                  <c:v>10.58</c:v>
                </c:pt>
                <c:pt idx="1055">
                  <c:v>10.59</c:v>
                </c:pt>
                <c:pt idx="1056">
                  <c:v>10.6</c:v>
                </c:pt>
                <c:pt idx="1057">
                  <c:v>10.61</c:v>
                </c:pt>
                <c:pt idx="1058">
                  <c:v>10.62</c:v>
                </c:pt>
                <c:pt idx="1059">
                  <c:v>10.63</c:v>
                </c:pt>
                <c:pt idx="1060">
                  <c:v>10.64</c:v>
                </c:pt>
                <c:pt idx="1061">
                  <c:v>10.65</c:v>
                </c:pt>
                <c:pt idx="1062">
                  <c:v>10.66</c:v>
                </c:pt>
                <c:pt idx="1063">
                  <c:v>10.67</c:v>
                </c:pt>
                <c:pt idx="1064">
                  <c:v>10.68</c:v>
                </c:pt>
                <c:pt idx="1065">
                  <c:v>10.69</c:v>
                </c:pt>
                <c:pt idx="1066">
                  <c:v>10.7</c:v>
                </c:pt>
                <c:pt idx="1067">
                  <c:v>10.71</c:v>
                </c:pt>
                <c:pt idx="1068">
                  <c:v>10.72</c:v>
                </c:pt>
                <c:pt idx="1069">
                  <c:v>10.73</c:v>
                </c:pt>
                <c:pt idx="1070">
                  <c:v>10.74</c:v>
                </c:pt>
                <c:pt idx="1071">
                  <c:v>10.75</c:v>
                </c:pt>
                <c:pt idx="1072">
                  <c:v>10.76</c:v>
                </c:pt>
                <c:pt idx="1073">
                  <c:v>10.77</c:v>
                </c:pt>
                <c:pt idx="1074">
                  <c:v>10.78</c:v>
                </c:pt>
                <c:pt idx="1075">
                  <c:v>10.79</c:v>
                </c:pt>
                <c:pt idx="1076">
                  <c:v>10.8</c:v>
                </c:pt>
                <c:pt idx="1077">
                  <c:v>10.81</c:v>
                </c:pt>
                <c:pt idx="1078">
                  <c:v>10.82</c:v>
                </c:pt>
                <c:pt idx="1079">
                  <c:v>10.83</c:v>
                </c:pt>
                <c:pt idx="1080">
                  <c:v>10.84</c:v>
                </c:pt>
                <c:pt idx="1081">
                  <c:v>10.85</c:v>
                </c:pt>
                <c:pt idx="1082">
                  <c:v>10.86</c:v>
                </c:pt>
                <c:pt idx="1083">
                  <c:v>10.87</c:v>
                </c:pt>
                <c:pt idx="1084">
                  <c:v>10.88</c:v>
                </c:pt>
                <c:pt idx="1085">
                  <c:v>10.89</c:v>
                </c:pt>
                <c:pt idx="1086">
                  <c:v>10.9</c:v>
                </c:pt>
                <c:pt idx="1087">
                  <c:v>10.91</c:v>
                </c:pt>
                <c:pt idx="1088">
                  <c:v>10.92</c:v>
                </c:pt>
                <c:pt idx="1089">
                  <c:v>10.93</c:v>
                </c:pt>
                <c:pt idx="1090">
                  <c:v>10.94</c:v>
                </c:pt>
                <c:pt idx="1091">
                  <c:v>10.95</c:v>
                </c:pt>
                <c:pt idx="1092">
                  <c:v>10.96</c:v>
                </c:pt>
                <c:pt idx="1093">
                  <c:v>10.97</c:v>
                </c:pt>
                <c:pt idx="1094">
                  <c:v>10.98</c:v>
                </c:pt>
                <c:pt idx="1095">
                  <c:v>10.99</c:v>
                </c:pt>
                <c:pt idx="1096">
                  <c:v>11</c:v>
                </c:pt>
                <c:pt idx="1097">
                  <c:v>11.01</c:v>
                </c:pt>
                <c:pt idx="1098">
                  <c:v>11.02</c:v>
                </c:pt>
                <c:pt idx="1099">
                  <c:v>11.03</c:v>
                </c:pt>
                <c:pt idx="1100">
                  <c:v>11.04</c:v>
                </c:pt>
                <c:pt idx="1101">
                  <c:v>11.05</c:v>
                </c:pt>
                <c:pt idx="1102">
                  <c:v>11.06</c:v>
                </c:pt>
                <c:pt idx="1103">
                  <c:v>11.07</c:v>
                </c:pt>
                <c:pt idx="1104">
                  <c:v>11.08</c:v>
                </c:pt>
                <c:pt idx="1105">
                  <c:v>11.09</c:v>
                </c:pt>
                <c:pt idx="1106">
                  <c:v>11.1</c:v>
                </c:pt>
                <c:pt idx="1107">
                  <c:v>11.11</c:v>
                </c:pt>
                <c:pt idx="1108">
                  <c:v>11.12</c:v>
                </c:pt>
                <c:pt idx="1109">
                  <c:v>11.13</c:v>
                </c:pt>
                <c:pt idx="1110">
                  <c:v>11.14</c:v>
                </c:pt>
                <c:pt idx="1111">
                  <c:v>11.15</c:v>
                </c:pt>
                <c:pt idx="1112">
                  <c:v>11.16</c:v>
                </c:pt>
                <c:pt idx="1113">
                  <c:v>11.17</c:v>
                </c:pt>
                <c:pt idx="1114">
                  <c:v>11.18</c:v>
                </c:pt>
                <c:pt idx="1115">
                  <c:v>11.19</c:v>
                </c:pt>
                <c:pt idx="1116">
                  <c:v>11.2</c:v>
                </c:pt>
                <c:pt idx="1117">
                  <c:v>11.21</c:v>
                </c:pt>
                <c:pt idx="1118">
                  <c:v>11.22</c:v>
                </c:pt>
                <c:pt idx="1119">
                  <c:v>11.23</c:v>
                </c:pt>
                <c:pt idx="1120">
                  <c:v>11.24</c:v>
                </c:pt>
                <c:pt idx="1121">
                  <c:v>11.25</c:v>
                </c:pt>
                <c:pt idx="1122">
                  <c:v>11.26</c:v>
                </c:pt>
                <c:pt idx="1123">
                  <c:v>11.27</c:v>
                </c:pt>
                <c:pt idx="1124">
                  <c:v>11.28</c:v>
                </c:pt>
                <c:pt idx="1125">
                  <c:v>11.29</c:v>
                </c:pt>
                <c:pt idx="1126">
                  <c:v>11.3</c:v>
                </c:pt>
                <c:pt idx="1127">
                  <c:v>11.31</c:v>
                </c:pt>
                <c:pt idx="1128">
                  <c:v>11.32</c:v>
                </c:pt>
                <c:pt idx="1129">
                  <c:v>11.33</c:v>
                </c:pt>
                <c:pt idx="1130">
                  <c:v>11.34</c:v>
                </c:pt>
                <c:pt idx="1131">
                  <c:v>11.35</c:v>
                </c:pt>
                <c:pt idx="1132">
                  <c:v>11.36</c:v>
                </c:pt>
                <c:pt idx="1133">
                  <c:v>11.37</c:v>
                </c:pt>
                <c:pt idx="1134">
                  <c:v>11.38</c:v>
                </c:pt>
                <c:pt idx="1135">
                  <c:v>11.39</c:v>
                </c:pt>
                <c:pt idx="1136">
                  <c:v>11.4</c:v>
                </c:pt>
                <c:pt idx="1137">
                  <c:v>11.41</c:v>
                </c:pt>
                <c:pt idx="1138">
                  <c:v>11.42</c:v>
                </c:pt>
                <c:pt idx="1139">
                  <c:v>11.43</c:v>
                </c:pt>
                <c:pt idx="1140">
                  <c:v>11.44</c:v>
                </c:pt>
                <c:pt idx="1141">
                  <c:v>11.45</c:v>
                </c:pt>
                <c:pt idx="1142">
                  <c:v>11.46</c:v>
                </c:pt>
                <c:pt idx="1143">
                  <c:v>11.47</c:v>
                </c:pt>
                <c:pt idx="1144">
                  <c:v>11.48</c:v>
                </c:pt>
                <c:pt idx="1145">
                  <c:v>11.49</c:v>
                </c:pt>
                <c:pt idx="1146">
                  <c:v>11.5</c:v>
                </c:pt>
                <c:pt idx="1147">
                  <c:v>11.51</c:v>
                </c:pt>
                <c:pt idx="1148">
                  <c:v>11.52</c:v>
                </c:pt>
                <c:pt idx="1149">
                  <c:v>11.53</c:v>
                </c:pt>
                <c:pt idx="1150">
                  <c:v>11.54</c:v>
                </c:pt>
                <c:pt idx="1151">
                  <c:v>11.55</c:v>
                </c:pt>
                <c:pt idx="1152">
                  <c:v>11.56</c:v>
                </c:pt>
                <c:pt idx="1153">
                  <c:v>11.57</c:v>
                </c:pt>
                <c:pt idx="1154">
                  <c:v>11.58</c:v>
                </c:pt>
                <c:pt idx="1155">
                  <c:v>11.59</c:v>
                </c:pt>
                <c:pt idx="1156">
                  <c:v>11.6</c:v>
                </c:pt>
                <c:pt idx="1157">
                  <c:v>11.61</c:v>
                </c:pt>
                <c:pt idx="1158">
                  <c:v>11.62</c:v>
                </c:pt>
                <c:pt idx="1159">
                  <c:v>11.63</c:v>
                </c:pt>
                <c:pt idx="1160">
                  <c:v>11.64</c:v>
                </c:pt>
                <c:pt idx="1161">
                  <c:v>11.65</c:v>
                </c:pt>
                <c:pt idx="1162">
                  <c:v>11.66</c:v>
                </c:pt>
                <c:pt idx="1163">
                  <c:v>11.67</c:v>
                </c:pt>
                <c:pt idx="1164">
                  <c:v>11.68</c:v>
                </c:pt>
                <c:pt idx="1165">
                  <c:v>11.69</c:v>
                </c:pt>
                <c:pt idx="1166">
                  <c:v>11.7</c:v>
                </c:pt>
                <c:pt idx="1167">
                  <c:v>11.71</c:v>
                </c:pt>
                <c:pt idx="1168">
                  <c:v>11.72</c:v>
                </c:pt>
                <c:pt idx="1169">
                  <c:v>11.73</c:v>
                </c:pt>
                <c:pt idx="1170">
                  <c:v>11.74</c:v>
                </c:pt>
                <c:pt idx="1171">
                  <c:v>11.75</c:v>
                </c:pt>
                <c:pt idx="1172">
                  <c:v>11.76</c:v>
                </c:pt>
                <c:pt idx="1173">
                  <c:v>11.77</c:v>
                </c:pt>
                <c:pt idx="1174">
                  <c:v>11.78</c:v>
                </c:pt>
                <c:pt idx="1175">
                  <c:v>11.79</c:v>
                </c:pt>
                <c:pt idx="1176">
                  <c:v>11.8</c:v>
                </c:pt>
                <c:pt idx="1177">
                  <c:v>11.81</c:v>
                </c:pt>
                <c:pt idx="1178">
                  <c:v>11.82</c:v>
                </c:pt>
                <c:pt idx="1179">
                  <c:v>11.83</c:v>
                </c:pt>
                <c:pt idx="1180">
                  <c:v>11.84</c:v>
                </c:pt>
                <c:pt idx="1181">
                  <c:v>11.85</c:v>
                </c:pt>
                <c:pt idx="1182">
                  <c:v>11.86</c:v>
                </c:pt>
                <c:pt idx="1183">
                  <c:v>11.87</c:v>
                </c:pt>
                <c:pt idx="1184">
                  <c:v>11.88</c:v>
                </c:pt>
                <c:pt idx="1185">
                  <c:v>11.89</c:v>
                </c:pt>
                <c:pt idx="1186">
                  <c:v>11.9</c:v>
                </c:pt>
                <c:pt idx="1187">
                  <c:v>11.91</c:v>
                </c:pt>
                <c:pt idx="1188">
                  <c:v>11.92</c:v>
                </c:pt>
                <c:pt idx="1189">
                  <c:v>11.93</c:v>
                </c:pt>
                <c:pt idx="1190">
                  <c:v>11.94</c:v>
                </c:pt>
                <c:pt idx="1191">
                  <c:v>11.95</c:v>
                </c:pt>
                <c:pt idx="1192">
                  <c:v>11.96</c:v>
                </c:pt>
                <c:pt idx="1193">
                  <c:v>11.97</c:v>
                </c:pt>
                <c:pt idx="1194">
                  <c:v>11.98</c:v>
                </c:pt>
                <c:pt idx="1195">
                  <c:v>11.99</c:v>
                </c:pt>
                <c:pt idx="1196">
                  <c:v>12</c:v>
                </c:pt>
                <c:pt idx="1197">
                  <c:v>12.01</c:v>
                </c:pt>
                <c:pt idx="1198">
                  <c:v>12.02</c:v>
                </c:pt>
                <c:pt idx="1199">
                  <c:v>12.03</c:v>
                </c:pt>
                <c:pt idx="1200">
                  <c:v>12.04</c:v>
                </c:pt>
                <c:pt idx="1201">
                  <c:v>12.05</c:v>
                </c:pt>
                <c:pt idx="1202">
                  <c:v>12.06</c:v>
                </c:pt>
                <c:pt idx="1203">
                  <c:v>12.07</c:v>
                </c:pt>
                <c:pt idx="1204">
                  <c:v>12.08</c:v>
                </c:pt>
                <c:pt idx="1205">
                  <c:v>12.09</c:v>
                </c:pt>
                <c:pt idx="1206">
                  <c:v>12.1</c:v>
                </c:pt>
                <c:pt idx="1207">
                  <c:v>12.11</c:v>
                </c:pt>
                <c:pt idx="1208">
                  <c:v>12.12</c:v>
                </c:pt>
                <c:pt idx="1209">
                  <c:v>12.13</c:v>
                </c:pt>
                <c:pt idx="1210">
                  <c:v>12.14</c:v>
                </c:pt>
                <c:pt idx="1211">
                  <c:v>12.15</c:v>
                </c:pt>
                <c:pt idx="1212">
                  <c:v>12.16</c:v>
                </c:pt>
                <c:pt idx="1213">
                  <c:v>12.17</c:v>
                </c:pt>
                <c:pt idx="1214">
                  <c:v>12.18</c:v>
                </c:pt>
                <c:pt idx="1215">
                  <c:v>12.19</c:v>
                </c:pt>
                <c:pt idx="1216">
                  <c:v>12.2</c:v>
                </c:pt>
                <c:pt idx="1217">
                  <c:v>12.21</c:v>
                </c:pt>
                <c:pt idx="1218">
                  <c:v>12.22</c:v>
                </c:pt>
                <c:pt idx="1219">
                  <c:v>12.23</c:v>
                </c:pt>
                <c:pt idx="1220">
                  <c:v>12.24</c:v>
                </c:pt>
                <c:pt idx="1221">
                  <c:v>12.25</c:v>
                </c:pt>
                <c:pt idx="1222">
                  <c:v>12.26</c:v>
                </c:pt>
                <c:pt idx="1223">
                  <c:v>12.27</c:v>
                </c:pt>
                <c:pt idx="1224">
                  <c:v>12.28</c:v>
                </c:pt>
                <c:pt idx="1225">
                  <c:v>12.29</c:v>
                </c:pt>
                <c:pt idx="1226">
                  <c:v>12.3</c:v>
                </c:pt>
                <c:pt idx="1227">
                  <c:v>12.31</c:v>
                </c:pt>
                <c:pt idx="1228">
                  <c:v>12.32</c:v>
                </c:pt>
                <c:pt idx="1229">
                  <c:v>12.33</c:v>
                </c:pt>
                <c:pt idx="1230">
                  <c:v>12.34</c:v>
                </c:pt>
                <c:pt idx="1231">
                  <c:v>12.35</c:v>
                </c:pt>
                <c:pt idx="1232">
                  <c:v>12.36</c:v>
                </c:pt>
                <c:pt idx="1233">
                  <c:v>12.37</c:v>
                </c:pt>
                <c:pt idx="1234">
                  <c:v>12.38</c:v>
                </c:pt>
                <c:pt idx="1235">
                  <c:v>12.39</c:v>
                </c:pt>
                <c:pt idx="1236">
                  <c:v>12.4</c:v>
                </c:pt>
                <c:pt idx="1237">
                  <c:v>12.41</c:v>
                </c:pt>
                <c:pt idx="1238">
                  <c:v>12.42</c:v>
                </c:pt>
                <c:pt idx="1239">
                  <c:v>12.43</c:v>
                </c:pt>
                <c:pt idx="1240">
                  <c:v>12.44</c:v>
                </c:pt>
                <c:pt idx="1241">
                  <c:v>12.45</c:v>
                </c:pt>
                <c:pt idx="1242">
                  <c:v>12.46</c:v>
                </c:pt>
                <c:pt idx="1243">
                  <c:v>12.47</c:v>
                </c:pt>
                <c:pt idx="1244">
                  <c:v>12.48</c:v>
                </c:pt>
                <c:pt idx="1245">
                  <c:v>12.49</c:v>
                </c:pt>
                <c:pt idx="1246">
                  <c:v>12.5</c:v>
                </c:pt>
                <c:pt idx="1247">
                  <c:v>12.51</c:v>
                </c:pt>
                <c:pt idx="1248">
                  <c:v>12.52</c:v>
                </c:pt>
                <c:pt idx="1249">
                  <c:v>12.53</c:v>
                </c:pt>
                <c:pt idx="1250">
                  <c:v>12.54</c:v>
                </c:pt>
                <c:pt idx="1251">
                  <c:v>12.55</c:v>
                </c:pt>
                <c:pt idx="1252">
                  <c:v>12.56</c:v>
                </c:pt>
                <c:pt idx="1253">
                  <c:v>12.57</c:v>
                </c:pt>
                <c:pt idx="1254">
                  <c:v>12.58</c:v>
                </c:pt>
                <c:pt idx="1255">
                  <c:v>12.59</c:v>
                </c:pt>
                <c:pt idx="1256">
                  <c:v>12.6</c:v>
                </c:pt>
                <c:pt idx="1257">
                  <c:v>12.61</c:v>
                </c:pt>
                <c:pt idx="1258">
                  <c:v>12.62</c:v>
                </c:pt>
                <c:pt idx="1259">
                  <c:v>12.63</c:v>
                </c:pt>
                <c:pt idx="1260">
                  <c:v>12.64</c:v>
                </c:pt>
                <c:pt idx="1261">
                  <c:v>12.65</c:v>
                </c:pt>
                <c:pt idx="1262">
                  <c:v>12.66</c:v>
                </c:pt>
                <c:pt idx="1263">
                  <c:v>12.67</c:v>
                </c:pt>
                <c:pt idx="1264">
                  <c:v>12.68</c:v>
                </c:pt>
                <c:pt idx="1265">
                  <c:v>12.69</c:v>
                </c:pt>
                <c:pt idx="1266">
                  <c:v>12.7</c:v>
                </c:pt>
                <c:pt idx="1267">
                  <c:v>12.71</c:v>
                </c:pt>
                <c:pt idx="1268">
                  <c:v>12.72</c:v>
                </c:pt>
                <c:pt idx="1269">
                  <c:v>12.73</c:v>
                </c:pt>
                <c:pt idx="1270">
                  <c:v>12.74</c:v>
                </c:pt>
                <c:pt idx="1271">
                  <c:v>12.75</c:v>
                </c:pt>
                <c:pt idx="1272">
                  <c:v>12.76</c:v>
                </c:pt>
                <c:pt idx="1273">
                  <c:v>12.77</c:v>
                </c:pt>
                <c:pt idx="1274">
                  <c:v>12.78</c:v>
                </c:pt>
                <c:pt idx="1275">
                  <c:v>12.79</c:v>
                </c:pt>
                <c:pt idx="1276">
                  <c:v>12.8</c:v>
                </c:pt>
                <c:pt idx="1277">
                  <c:v>12.81</c:v>
                </c:pt>
                <c:pt idx="1278">
                  <c:v>12.82</c:v>
                </c:pt>
                <c:pt idx="1279">
                  <c:v>12.83</c:v>
                </c:pt>
                <c:pt idx="1280">
                  <c:v>12.84</c:v>
                </c:pt>
                <c:pt idx="1281">
                  <c:v>12.85</c:v>
                </c:pt>
                <c:pt idx="1282">
                  <c:v>12.86</c:v>
                </c:pt>
                <c:pt idx="1283">
                  <c:v>12.87</c:v>
                </c:pt>
                <c:pt idx="1284">
                  <c:v>12.88</c:v>
                </c:pt>
                <c:pt idx="1285">
                  <c:v>12.89</c:v>
                </c:pt>
                <c:pt idx="1286">
                  <c:v>12.9</c:v>
                </c:pt>
                <c:pt idx="1287">
                  <c:v>12.91</c:v>
                </c:pt>
                <c:pt idx="1288">
                  <c:v>12.92</c:v>
                </c:pt>
                <c:pt idx="1289">
                  <c:v>12.93</c:v>
                </c:pt>
                <c:pt idx="1290">
                  <c:v>12.94</c:v>
                </c:pt>
                <c:pt idx="1291">
                  <c:v>12.95</c:v>
                </c:pt>
                <c:pt idx="1292">
                  <c:v>12.96</c:v>
                </c:pt>
                <c:pt idx="1293">
                  <c:v>12.97</c:v>
                </c:pt>
                <c:pt idx="1294">
                  <c:v>12.98</c:v>
                </c:pt>
                <c:pt idx="1295">
                  <c:v>12.99</c:v>
                </c:pt>
                <c:pt idx="1296">
                  <c:v>13</c:v>
                </c:pt>
                <c:pt idx="1297">
                  <c:v>13.01</c:v>
                </c:pt>
                <c:pt idx="1298">
                  <c:v>13.02</c:v>
                </c:pt>
                <c:pt idx="1299">
                  <c:v>13.03</c:v>
                </c:pt>
                <c:pt idx="1300">
                  <c:v>13.04</c:v>
                </c:pt>
                <c:pt idx="1301">
                  <c:v>13.05</c:v>
                </c:pt>
                <c:pt idx="1302">
                  <c:v>13.06</c:v>
                </c:pt>
                <c:pt idx="1303">
                  <c:v>13.07</c:v>
                </c:pt>
                <c:pt idx="1304">
                  <c:v>13.08</c:v>
                </c:pt>
                <c:pt idx="1305">
                  <c:v>13.09</c:v>
                </c:pt>
                <c:pt idx="1306">
                  <c:v>13.1</c:v>
                </c:pt>
                <c:pt idx="1307">
                  <c:v>13.11</c:v>
                </c:pt>
                <c:pt idx="1308">
                  <c:v>13.12</c:v>
                </c:pt>
                <c:pt idx="1309">
                  <c:v>13.13</c:v>
                </c:pt>
                <c:pt idx="1310">
                  <c:v>13.14</c:v>
                </c:pt>
                <c:pt idx="1311">
                  <c:v>13.15</c:v>
                </c:pt>
                <c:pt idx="1312">
                  <c:v>13.16</c:v>
                </c:pt>
                <c:pt idx="1313">
                  <c:v>13.17</c:v>
                </c:pt>
                <c:pt idx="1314">
                  <c:v>13.18</c:v>
                </c:pt>
                <c:pt idx="1315">
                  <c:v>13.19</c:v>
                </c:pt>
                <c:pt idx="1316">
                  <c:v>13.2</c:v>
                </c:pt>
                <c:pt idx="1317">
                  <c:v>13.21</c:v>
                </c:pt>
                <c:pt idx="1318">
                  <c:v>13.22</c:v>
                </c:pt>
                <c:pt idx="1319">
                  <c:v>13.23</c:v>
                </c:pt>
                <c:pt idx="1320">
                  <c:v>13.24</c:v>
                </c:pt>
                <c:pt idx="1321">
                  <c:v>13.25</c:v>
                </c:pt>
                <c:pt idx="1322">
                  <c:v>13.26</c:v>
                </c:pt>
                <c:pt idx="1323">
                  <c:v>13.27</c:v>
                </c:pt>
                <c:pt idx="1324">
                  <c:v>13.28</c:v>
                </c:pt>
                <c:pt idx="1325">
                  <c:v>13.29</c:v>
                </c:pt>
                <c:pt idx="1326">
                  <c:v>13.3</c:v>
                </c:pt>
                <c:pt idx="1327">
                  <c:v>13.31</c:v>
                </c:pt>
                <c:pt idx="1328">
                  <c:v>13.32</c:v>
                </c:pt>
                <c:pt idx="1329">
                  <c:v>13.33</c:v>
                </c:pt>
                <c:pt idx="1330">
                  <c:v>13.34</c:v>
                </c:pt>
                <c:pt idx="1331">
                  <c:v>13.35</c:v>
                </c:pt>
                <c:pt idx="1332">
                  <c:v>13.36</c:v>
                </c:pt>
                <c:pt idx="1333">
                  <c:v>13.37</c:v>
                </c:pt>
                <c:pt idx="1334">
                  <c:v>13.38</c:v>
                </c:pt>
                <c:pt idx="1335">
                  <c:v>13.39</c:v>
                </c:pt>
                <c:pt idx="1336">
                  <c:v>13.4</c:v>
                </c:pt>
                <c:pt idx="1337">
                  <c:v>13.41</c:v>
                </c:pt>
                <c:pt idx="1338">
                  <c:v>13.42</c:v>
                </c:pt>
                <c:pt idx="1339">
                  <c:v>13.43</c:v>
                </c:pt>
                <c:pt idx="1340">
                  <c:v>13.44</c:v>
                </c:pt>
                <c:pt idx="1341">
                  <c:v>13.45</c:v>
                </c:pt>
                <c:pt idx="1342">
                  <c:v>13.46</c:v>
                </c:pt>
                <c:pt idx="1343">
                  <c:v>13.47</c:v>
                </c:pt>
                <c:pt idx="1344">
                  <c:v>13.48</c:v>
                </c:pt>
                <c:pt idx="1345">
                  <c:v>13.49</c:v>
                </c:pt>
                <c:pt idx="1346">
                  <c:v>13.5</c:v>
                </c:pt>
                <c:pt idx="1347">
                  <c:v>13.51</c:v>
                </c:pt>
                <c:pt idx="1348">
                  <c:v>13.52</c:v>
                </c:pt>
                <c:pt idx="1349">
                  <c:v>13.53</c:v>
                </c:pt>
                <c:pt idx="1350">
                  <c:v>13.54</c:v>
                </c:pt>
                <c:pt idx="1351">
                  <c:v>13.55</c:v>
                </c:pt>
                <c:pt idx="1352">
                  <c:v>13.56</c:v>
                </c:pt>
                <c:pt idx="1353">
                  <c:v>13.57</c:v>
                </c:pt>
                <c:pt idx="1354">
                  <c:v>13.58</c:v>
                </c:pt>
                <c:pt idx="1355">
                  <c:v>13.59</c:v>
                </c:pt>
                <c:pt idx="1356">
                  <c:v>13.6</c:v>
                </c:pt>
                <c:pt idx="1357">
                  <c:v>13.61</c:v>
                </c:pt>
                <c:pt idx="1358">
                  <c:v>13.62</c:v>
                </c:pt>
                <c:pt idx="1359">
                  <c:v>13.63</c:v>
                </c:pt>
                <c:pt idx="1360">
                  <c:v>13.64</c:v>
                </c:pt>
                <c:pt idx="1361">
                  <c:v>13.65</c:v>
                </c:pt>
                <c:pt idx="1362">
                  <c:v>13.66</c:v>
                </c:pt>
                <c:pt idx="1363">
                  <c:v>13.67</c:v>
                </c:pt>
                <c:pt idx="1364">
                  <c:v>13.68</c:v>
                </c:pt>
                <c:pt idx="1365">
                  <c:v>13.69</c:v>
                </c:pt>
                <c:pt idx="1366">
                  <c:v>13.7</c:v>
                </c:pt>
                <c:pt idx="1367">
                  <c:v>13.71</c:v>
                </c:pt>
                <c:pt idx="1368">
                  <c:v>13.72</c:v>
                </c:pt>
                <c:pt idx="1369">
                  <c:v>13.73</c:v>
                </c:pt>
                <c:pt idx="1370">
                  <c:v>13.74</c:v>
                </c:pt>
                <c:pt idx="1371">
                  <c:v>13.75</c:v>
                </c:pt>
                <c:pt idx="1372">
                  <c:v>13.76</c:v>
                </c:pt>
                <c:pt idx="1373">
                  <c:v>13.77</c:v>
                </c:pt>
                <c:pt idx="1374">
                  <c:v>13.78</c:v>
                </c:pt>
                <c:pt idx="1375">
                  <c:v>13.79</c:v>
                </c:pt>
                <c:pt idx="1376">
                  <c:v>13.8</c:v>
                </c:pt>
                <c:pt idx="1377">
                  <c:v>13.81</c:v>
                </c:pt>
                <c:pt idx="1378">
                  <c:v>13.82</c:v>
                </c:pt>
                <c:pt idx="1379">
                  <c:v>13.83</c:v>
                </c:pt>
                <c:pt idx="1380">
                  <c:v>13.84</c:v>
                </c:pt>
                <c:pt idx="1381">
                  <c:v>13.85</c:v>
                </c:pt>
                <c:pt idx="1382">
                  <c:v>13.86</c:v>
                </c:pt>
                <c:pt idx="1383">
                  <c:v>13.87</c:v>
                </c:pt>
                <c:pt idx="1384">
                  <c:v>13.88</c:v>
                </c:pt>
                <c:pt idx="1385">
                  <c:v>13.89</c:v>
                </c:pt>
                <c:pt idx="1386">
                  <c:v>13.9</c:v>
                </c:pt>
                <c:pt idx="1387">
                  <c:v>13.91</c:v>
                </c:pt>
                <c:pt idx="1388">
                  <c:v>13.92</c:v>
                </c:pt>
                <c:pt idx="1389">
                  <c:v>13.93</c:v>
                </c:pt>
                <c:pt idx="1390">
                  <c:v>13.94</c:v>
                </c:pt>
                <c:pt idx="1391">
                  <c:v>13.95</c:v>
                </c:pt>
                <c:pt idx="1392">
                  <c:v>13.96</c:v>
                </c:pt>
                <c:pt idx="1393">
                  <c:v>13.97</c:v>
                </c:pt>
                <c:pt idx="1394">
                  <c:v>13.98</c:v>
                </c:pt>
                <c:pt idx="1395">
                  <c:v>13.99</c:v>
                </c:pt>
                <c:pt idx="1396">
                  <c:v>14</c:v>
                </c:pt>
                <c:pt idx="1397">
                  <c:v>14.01</c:v>
                </c:pt>
                <c:pt idx="1398">
                  <c:v>14.02</c:v>
                </c:pt>
                <c:pt idx="1399">
                  <c:v>14.03</c:v>
                </c:pt>
                <c:pt idx="1400">
                  <c:v>14.04</c:v>
                </c:pt>
                <c:pt idx="1401">
                  <c:v>14.05</c:v>
                </c:pt>
                <c:pt idx="1402">
                  <c:v>14.06</c:v>
                </c:pt>
                <c:pt idx="1403">
                  <c:v>14.07</c:v>
                </c:pt>
                <c:pt idx="1404">
                  <c:v>14.08</c:v>
                </c:pt>
                <c:pt idx="1405">
                  <c:v>14.09</c:v>
                </c:pt>
                <c:pt idx="1406">
                  <c:v>14.1</c:v>
                </c:pt>
                <c:pt idx="1407">
                  <c:v>14.11</c:v>
                </c:pt>
                <c:pt idx="1408">
                  <c:v>14.12</c:v>
                </c:pt>
                <c:pt idx="1409">
                  <c:v>14.13</c:v>
                </c:pt>
                <c:pt idx="1410">
                  <c:v>14.14</c:v>
                </c:pt>
                <c:pt idx="1411">
                  <c:v>14.15</c:v>
                </c:pt>
                <c:pt idx="1412">
                  <c:v>14.16</c:v>
                </c:pt>
                <c:pt idx="1413">
                  <c:v>14.17</c:v>
                </c:pt>
                <c:pt idx="1414">
                  <c:v>14.18</c:v>
                </c:pt>
                <c:pt idx="1415">
                  <c:v>14.19</c:v>
                </c:pt>
                <c:pt idx="1416">
                  <c:v>14.2</c:v>
                </c:pt>
                <c:pt idx="1417">
                  <c:v>14.21</c:v>
                </c:pt>
                <c:pt idx="1418">
                  <c:v>14.22</c:v>
                </c:pt>
                <c:pt idx="1419">
                  <c:v>14.23</c:v>
                </c:pt>
                <c:pt idx="1420">
                  <c:v>14.24</c:v>
                </c:pt>
                <c:pt idx="1421">
                  <c:v>14.25</c:v>
                </c:pt>
                <c:pt idx="1422">
                  <c:v>14.26</c:v>
                </c:pt>
                <c:pt idx="1423">
                  <c:v>14.27</c:v>
                </c:pt>
                <c:pt idx="1424">
                  <c:v>14.28</c:v>
                </c:pt>
                <c:pt idx="1425">
                  <c:v>14.29</c:v>
                </c:pt>
                <c:pt idx="1426">
                  <c:v>14.3</c:v>
                </c:pt>
                <c:pt idx="1427">
                  <c:v>14.31</c:v>
                </c:pt>
                <c:pt idx="1428">
                  <c:v>14.32</c:v>
                </c:pt>
                <c:pt idx="1429">
                  <c:v>14.33</c:v>
                </c:pt>
                <c:pt idx="1430">
                  <c:v>14.34</c:v>
                </c:pt>
                <c:pt idx="1431">
                  <c:v>14.35</c:v>
                </c:pt>
                <c:pt idx="1432">
                  <c:v>14.36</c:v>
                </c:pt>
                <c:pt idx="1433">
                  <c:v>14.37</c:v>
                </c:pt>
                <c:pt idx="1434">
                  <c:v>14.38</c:v>
                </c:pt>
                <c:pt idx="1435">
                  <c:v>14.39</c:v>
                </c:pt>
                <c:pt idx="1436">
                  <c:v>14.4</c:v>
                </c:pt>
                <c:pt idx="1437">
                  <c:v>14.41</c:v>
                </c:pt>
                <c:pt idx="1438">
                  <c:v>14.42</c:v>
                </c:pt>
                <c:pt idx="1439">
                  <c:v>14.43</c:v>
                </c:pt>
                <c:pt idx="1440">
                  <c:v>14.44</c:v>
                </c:pt>
                <c:pt idx="1441">
                  <c:v>14.45</c:v>
                </c:pt>
                <c:pt idx="1442">
                  <c:v>14.46</c:v>
                </c:pt>
                <c:pt idx="1443">
                  <c:v>14.47</c:v>
                </c:pt>
                <c:pt idx="1444">
                  <c:v>14.48</c:v>
                </c:pt>
                <c:pt idx="1445">
                  <c:v>14.49</c:v>
                </c:pt>
                <c:pt idx="1446">
                  <c:v>14.5</c:v>
                </c:pt>
                <c:pt idx="1447">
                  <c:v>14.51</c:v>
                </c:pt>
                <c:pt idx="1448">
                  <c:v>14.52</c:v>
                </c:pt>
                <c:pt idx="1449">
                  <c:v>14.53</c:v>
                </c:pt>
                <c:pt idx="1450">
                  <c:v>14.54</c:v>
                </c:pt>
                <c:pt idx="1451">
                  <c:v>14.55</c:v>
                </c:pt>
                <c:pt idx="1452">
                  <c:v>14.56</c:v>
                </c:pt>
                <c:pt idx="1453">
                  <c:v>14.57</c:v>
                </c:pt>
                <c:pt idx="1454">
                  <c:v>14.58</c:v>
                </c:pt>
                <c:pt idx="1455">
                  <c:v>14.59</c:v>
                </c:pt>
                <c:pt idx="1456">
                  <c:v>14.6</c:v>
                </c:pt>
                <c:pt idx="1457">
                  <c:v>14.61</c:v>
                </c:pt>
                <c:pt idx="1458">
                  <c:v>14.62</c:v>
                </c:pt>
                <c:pt idx="1459">
                  <c:v>14.63</c:v>
                </c:pt>
                <c:pt idx="1460">
                  <c:v>14.64</c:v>
                </c:pt>
                <c:pt idx="1461">
                  <c:v>14.65</c:v>
                </c:pt>
                <c:pt idx="1462">
                  <c:v>14.66</c:v>
                </c:pt>
                <c:pt idx="1463">
                  <c:v>14.67</c:v>
                </c:pt>
                <c:pt idx="1464">
                  <c:v>14.68</c:v>
                </c:pt>
                <c:pt idx="1465">
                  <c:v>14.69</c:v>
                </c:pt>
                <c:pt idx="1466">
                  <c:v>14.7</c:v>
                </c:pt>
                <c:pt idx="1467">
                  <c:v>14.71</c:v>
                </c:pt>
                <c:pt idx="1468">
                  <c:v>14.72</c:v>
                </c:pt>
                <c:pt idx="1469">
                  <c:v>14.73</c:v>
                </c:pt>
                <c:pt idx="1470">
                  <c:v>14.74</c:v>
                </c:pt>
                <c:pt idx="1471">
                  <c:v>14.75</c:v>
                </c:pt>
                <c:pt idx="1472">
                  <c:v>14.76</c:v>
                </c:pt>
                <c:pt idx="1473">
                  <c:v>14.77</c:v>
                </c:pt>
                <c:pt idx="1474">
                  <c:v>14.78</c:v>
                </c:pt>
                <c:pt idx="1475">
                  <c:v>14.79</c:v>
                </c:pt>
                <c:pt idx="1476">
                  <c:v>14.8</c:v>
                </c:pt>
                <c:pt idx="1477">
                  <c:v>14.81</c:v>
                </c:pt>
                <c:pt idx="1478">
                  <c:v>14.82</c:v>
                </c:pt>
                <c:pt idx="1479">
                  <c:v>14.83</c:v>
                </c:pt>
                <c:pt idx="1480">
                  <c:v>14.84</c:v>
                </c:pt>
                <c:pt idx="1481">
                  <c:v>14.85</c:v>
                </c:pt>
                <c:pt idx="1482">
                  <c:v>14.86</c:v>
                </c:pt>
                <c:pt idx="1483">
                  <c:v>14.87</c:v>
                </c:pt>
                <c:pt idx="1484">
                  <c:v>14.88</c:v>
                </c:pt>
                <c:pt idx="1485">
                  <c:v>14.89</c:v>
                </c:pt>
                <c:pt idx="1486">
                  <c:v>14.9</c:v>
                </c:pt>
                <c:pt idx="1487">
                  <c:v>14.91</c:v>
                </c:pt>
                <c:pt idx="1488">
                  <c:v>14.92</c:v>
                </c:pt>
                <c:pt idx="1489">
                  <c:v>14.93</c:v>
                </c:pt>
                <c:pt idx="1490">
                  <c:v>14.94</c:v>
                </c:pt>
                <c:pt idx="1491">
                  <c:v>14.95</c:v>
                </c:pt>
                <c:pt idx="1492">
                  <c:v>14.96</c:v>
                </c:pt>
                <c:pt idx="1493">
                  <c:v>14.97</c:v>
                </c:pt>
                <c:pt idx="1494">
                  <c:v>14.98</c:v>
                </c:pt>
                <c:pt idx="1495">
                  <c:v>14.99</c:v>
                </c:pt>
                <c:pt idx="1496">
                  <c:v>15</c:v>
                </c:pt>
                <c:pt idx="1497">
                  <c:v>15.01</c:v>
                </c:pt>
                <c:pt idx="1498">
                  <c:v>15.02</c:v>
                </c:pt>
                <c:pt idx="1499">
                  <c:v>15.03</c:v>
                </c:pt>
                <c:pt idx="1500">
                  <c:v>15.04</c:v>
                </c:pt>
                <c:pt idx="1501">
                  <c:v>15.05</c:v>
                </c:pt>
                <c:pt idx="1502">
                  <c:v>15.06</c:v>
                </c:pt>
                <c:pt idx="1503">
                  <c:v>15.07</c:v>
                </c:pt>
                <c:pt idx="1504">
                  <c:v>15.08</c:v>
                </c:pt>
                <c:pt idx="1505">
                  <c:v>15.09</c:v>
                </c:pt>
                <c:pt idx="1506">
                  <c:v>15.1</c:v>
                </c:pt>
                <c:pt idx="1507">
                  <c:v>15.11</c:v>
                </c:pt>
                <c:pt idx="1508">
                  <c:v>15.12</c:v>
                </c:pt>
                <c:pt idx="1509">
                  <c:v>15.13</c:v>
                </c:pt>
                <c:pt idx="1510">
                  <c:v>15.14</c:v>
                </c:pt>
                <c:pt idx="1511">
                  <c:v>15.15</c:v>
                </c:pt>
                <c:pt idx="1512">
                  <c:v>15.16</c:v>
                </c:pt>
                <c:pt idx="1513">
                  <c:v>15.17</c:v>
                </c:pt>
                <c:pt idx="1514">
                  <c:v>15.18</c:v>
                </c:pt>
                <c:pt idx="1515">
                  <c:v>15.19</c:v>
                </c:pt>
                <c:pt idx="1516">
                  <c:v>15.2</c:v>
                </c:pt>
                <c:pt idx="1517">
                  <c:v>15.21</c:v>
                </c:pt>
                <c:pt idx="1518">
                  <c:v>15.22</c:v>
                </c:pt>
                <c:pt idx="1519">
                  <c:v>15.23</c:v>
                </c:pt>
                <c:pt idx="1520">
                  <c:v>15.24</c:v>
                </c:pt>
                <c:pt idx="1521">
                  <c:v>15.25</c:v>
                </c:pt>
                <c:pt idx="1522">
                  <c:v>15.26</c:v>
                </c:pt>
                <c:pt idx="1523">
                  <c:v>15.27</c:v>
                </c:pt>
                <c:pt idx="1524">
                  <c:v>15.28</c:v>
                </c:pt>
                <c:pt idx="1525">
                  <c:v>15.29</c:v>
                </c:pt>
                <c:pt idx="1526">
                  <c:v>15.3</c:v>
                </c:pt>
                <c:pt idx="1527">
                  <c:v>15.31</c:v>
                </c:pt>
                <c:pt idx="1528">
                  <c:v>15.32</c:v>
                </c:pt>
                <c:pt idx="1529">
                  <c:v>15.33</c:v>
                </c:pt>
                <c:pt idx="1530">
                  <c:v>15.34</c:v>
                </c:pt>
                <c:pt idx="1531">
                  <c:v>15.35</c:v>
                </c:pt>
                <c:pt idx="1532">
                  <c:v>15.36</c:v>
                </c:pt>
                <c:pt idx="1533">
                  <c:v>15.37</c:v>
                </c:pt>
                <c:pt idx="1534">
                  <c:v>15.38</c:v>
                </c:pt>
                <c:pt idx="1535">
                  <c:v>15.39</c:v>
                </c:pt>
                <c:pt idx="1536">
                  <c:v>15.4</c:v>
                </c:pt>
                <c:pt idx="1537">
                  <c:v>15.41</c:v>
                </c:pt>
                <c:pt idx="1538">
                  <c:v>15.42</c:v>
                </c:pt>
                <c:pt idx="1539">
                  <c:v>15.43</c:v>
                </c:pt>
                <c:pt idx="1540">
                  <c:v>15.44</c:v>
                </c:pt>
                <c:pt idx="1541">
                  <c:v>15.45</c:v>
                </c:pt>
                <c:pt idx="1542">
                  <c:v>15.46</c:v>
                </c:pt>
                <c:pt idx="1543">
                  <c:v>15.47</c:v>
                </c:pt>
                <c:pt idx="1544">
                  <c:v>15.48</c:v>
                </c:pt>
                <c:pt idx="1545">
                  <c:v>15.49</c:v>
                </c:pt>
                <c:pt idx="1546">
                  <c:v>15.5</c:v>
                </c:pt>
                <c:pt idx="1547">
                  <c:v>15.51</c:v>
                </c:pt>
                <c:pt idx="1548">
                  <c:v>15.52</c:v>
                </c:pt>
                <c:pt idx="1549">
                  <c:v>15.53</c:v>
                </c:pt>
                <c:pt idx="1550">
                  <c:v>15.54</c:v>
                </c:pt>
                <c:pt idx="1551">
                  <c:v>15.55</c:v>
                </c:pt>
                <c:pt idx="1552">
                  <c:v>15.56</c:v>
                </c:pt>
                <c:pt idx="1553">
                  <c:v>15.57</c:v>
                </c:pt>
                <c:pt idx="1554">
                  <c:v>15.58</c:v>
                </c:pt>
                <c:pt idx="1555">
                  <c:v>15.59</c:v>
                </c:pt>
                <c:pt idx="1556">
                  <c:v>15.6</c:v>
                </c:pt>
                <c:pt idx="1557">
                  <c:v>15.61</c:v>
                </c:pt>
                <c:pt idx="1558">
                  <c:v>15.62</c:v>
                </c:pt>
                <c:pt idx="1559">
                  <c:v>15.63</c:v>
                </c:pt>
                <c:pt idx="1560">
                  <c:v>15.64</c:v>
                </c:pt>
                <c:pt idx="1561">
                  <c:v>15.65</c:v>
                </c:pt>
                <c:pt idx="1562">
                  <c:v>15.66</c:v>
                </c:pt>
                <c:pt idx="1563">
                  <c:v>15.67</c:v>
                </c:pt>
                <c:pt idx="1564">
                  <c:v>15.68</c:v>
                </c:pt>
                <c:pt idx="1565">
                  <c:v>15.69</c:v>
                </c:pt>
                <c:pt idx="1566">
                  <c:v>15.7</c:v>
                </c:pt>
                <c:pt idx="1567">
                  <c:v>15.71</c:v>
                </c:pt>
                <c:pt idx="1568">
                  <c:v>15.72</c:v>
                </c:pt>
                <c:pt idx="1569">
                  <c:v>15.73</c:v>
                </c:pt>
                <c:pt idx="1570">
                  <c:v>15.74</c:v>
                </c:pt>
                <c:pt idx="1571">
                  <c:v>15.75</c:v>
                </c:pt>
                <c:pt idx="1572">
                  <c:v>15.76</c:v>
                </c:pt>
                <c:pt idx="1573">
                  <c:v>15.77</c:v>
                </c:pt>
                <c:pt idx="1574">
                  <c:v>15.78</c:v>
                </c:pt>
                <c:pt idx="1575">
                  <c:v>15.79</c:v>
                </c:pt>
                <c:pt idx="1576">
                  <c:v>15.8</c:v>
                </c:pt>
                <c:pt idx="1577">
                  <c:v>15.81</c:v>
                </c:pt>
                <c:pt idx="1578">
                  <c:v>15.82</c:v>
                </c:pt>
                <c:pt idx="1579">
                  <c:v>15.83</c:v>
                </c:pt>
                <c:pt idx="1580">
                  <c:v>15.84</c:v>
                </c:pt>
                <c:pt idx="1581">
                  <c:v>15.85</c:v>
                </c:pt>
                <c:pt idx="1582">
                  <c:v>15.86</c:v>
                </c:pt>
                <c:pt idx="1583">
                  <c:v>15.87</c:v>
                </c:pt>
                <c:pt idx="1584">
                  <c:v>15.88</c:v>
                </c:pt>
                <c:pt idx="1585">
                  <c:v>15.89</c:v>
                </c:pt>
                <c:pt idx="1586">
                  <c:v>15.9</c:v>
                </c:pt>
                <c:pt idx="1587">
                  <c:v>15.91</c:v>
                </c:pt>
                <c:pt idx="1588">
                  <c:v>15.92</c:v>
                </c:pt>
                <c:pt idx="1589">
                  <c:v>15.93</c:v>
                </c:pt>
                <c:pt idx="1590">
                  <c:v>15.94</c:v>
                </c:pt>
                <c:pt idx="1591">
                  <c:v>15.95</c:v>
                </c:pt>
                <c:pt idx="1592">
                  <c:v>15.96</c:v>
                </c:pt>
                <c:pt idx="1593">
                  <c:v>15.97</c:v>
                </c:pt>
                <c:pt idx="1594">
                  <c:v>15.98</c:v>
                </c:pt>
                <c:pt idx="1595">
                  <c:v>15.99</c:v>
                </c:pt>
                <c:pt idx="1596">
                  <c:v>16</c:v>
                </c:pt>
                <c:pt idx="1597">
                  <c:v>16.010000000000002</c:v>
                </c:pt>
                <c:pt idx="1598">
                  <c:v>16.02</c:v>
                </c:pt>
                <c:pt idx="1599">
                  <c:v>16.03</c:v>
                </c:pt>
                <c:pt idx="1600">
                  <c:v>16.04</c:v>
                </c:pt>
                <c:pt idx="1601">
                  <c:v>16.05</c:v>
                </c:pt>
                <c:pt idx="1602">
                  <c:v>16.059999999999999</c:v>
                </c:pt>
                <c:pt idx="1603">
                  <c:v>16.07</c:v>
                </c:pt>
                <c:pt idx="1604">
                  <c:v>16.079999999999998</c:v>
                </c:pt>
                <c:pt idx="1605">
                  <c:v>16.09</c:v>
                </c:pt>
                <c:pt idx="1606">
                  <c:v>16.100000000000001</c:v>
                </c:pt>
                <c:pt idx="1607">
                  <c:v>16.11</c:v>
                </c:pt>
                <c:pt idx="1608">
                  <c:v>16.12</c:v>
                </c:pt>
                <c:pt idx="1609">
                  <c:v>16.13</c:v>
                </c:pt>
                <c:pt idx="1610">
                  <c:v>16.14</c:v>
                </c:pt>
                <c:pt idx="1611">
                  <c:v>16.149999999999999</c:v>
                </c:pt>
                <c:pt idx="1612">
                  <c:v>16.16</c:v>
                </c:pt>
                <c:pt idx="1613">
                  <c:v>16.170000000000002</c:v>
                </c:pt>
                <c:pt idx="1614">
                  <c:v>16.18</c:v>
                </c:pt>
                <c:pt idx="1615">
                  <c:v>16.190000000000001</c:v>
                </c:pt>
                <c:pt idx="1616">
                  <c:v>16.2</c:v>
                </c:pt>
                <c:pt idx="1617">
                  <c:v>16.21</c:v>
                </c:pt>
                <c:pt idx="1618">
                  <c:v>16.22</c:v>
                </c:pt>
                <c:pt idx="1619">
                  <c:v>16.23</c:v>
                </c:pt>
                <c:pt idx="1620">
                  <c:v>16.239999999999998</c:v>
                </c:pt>
                <c:pt idx="1621">
                  <c:v>16.25</c:v>
                </c:pt>
                <c:pt idx="1622">
                  <c:v>16.260000000000002</c:v>
                </c:pt>
                <c:pt idx="1623">
                  <c:v>16.27</c:v>
                </c:pt>
                <c:pt idx="1624">
                  <c:v>16.28</c:v>
                </c:pt>
                <c:pt idx="1625">
                  <c:v>16.29</c:v>
                </c:pt>
                <c:pt idx="1626">
                  <c:v>16.3</c:v>
                </c:pt>
                <c:pt idx="1627">
                  <c:v>16.309999999999999</c:v>
                </c:pt>
                <c:pt idx="1628">
                  <c:v>16.32</c:v>
                </c:pt>
                <c:pt idx="1629">
                  <c:v>16.329999999999998</c:v>
                </c:pt>
                <c:pt idx="1630">
                  <c:v>16.34</c:v>
                </c:pt>
                <c:pt idx="1631">
                  <c:v>16.350000000000001</c:v>
                </c:pt>
                <c:pt idx="1632">
                  <c:v>16.36</c:v>
                </c:pt>
                <c:pt idx="1633">
                  <c:v>16.37</c:v>
                </c:pt>
                <c:pt idx="1634">
                  <c:v>16.38</c:v>
                </c:pt>
                <c:pt idx="1635">
                  <c:v>16.39</c:v>
                </c:pt>
                <c:pt idx="1636">
                  <c:v>16.399999999999999</c:v>
                </c:pt>
                <c:pt idx="1637">
                  <c:v>16.41</c:v>
                </c:pt>
                <c:pt idx="1638">
                  <c:v>16.420000000000002</c:v>
                </c:pt>
                <c:pt idx="1639">
                  <c:v>16.43</c:v>
                </c:pt>
                <c:pt idx="1640">
                  <c:v>16.440000000000001</c:v>
                </c:pt>
                <c:pt idx="1641">
                  <c:v>16.45</c:v>
                </c:pt>
                <c:pt idx="1642">
                  <c:v>16.46</c:v>
                </c:pt>
                <c:pt idx="1643">
                  <c:v>16.47</c:v>
                </c:pt>
                <c:pt idx="1644">
                  <c:v>16.48</c:v>
                </c:pt>
                <c:pt idx="1645">
                  <c:v>16.489999999999998</c:v>
                </c:pt>
                <c:pt idx="1646">
                  <c:v>16.5</c:v>
                </c:pt>
                <c:pt idx="1647">
                  <c:v>16.510000000000002</c:v>
                </c:pt>
                <c:pt idx="1648">
                  <c:v>16.52</c:v>
                </c:pt>
                <c:pt idx="1649">
                  <c:v>16.53</c:v>
                </c:pt>
                <c:pt idx="1650">
                  <c:v>16.54</c:v>
                </c:pt>
                <c:pt idx="1651">
                  <c:v>16.55</c:v>
                </c:pt>
                <c:pt idx="1652">
                  <c:v>16.559999999999999</c:v>
                </c:pt>
                <c:pt idx="1653">
                  <c:v>16.57</c:v>
                </c:pt>
                <c:pt idx="1654">
                  <c:v>16.579999999999998</c:v>
                </c:pt>
                <c:pt idx="1655">
                  <c:v>16.59</c:v>
                </c:pt>
                <c:pt idx="1656">
                  <c:v>16.600000000000001</c:v>
                </c:pt>
                <c:pt idx="1657">
                  <c:v>16.61</c:v>
                </c:pt>
                <c:pt idx="1658">
                  <c:v>16.62</c:v>
                </c:pt>
                <c:pt idx="1659">
                  <c:v>16.63</c:v>
                </c:pt>
                <c:pt idx="1660">
                  <c:v>16.64</c:v>
                </c:pt>
                <c:pt idx="1661">
                  <c:v>16.649999999999999</c:v>
                </c:pt>
                <c:pt idx="1662">
                  <c:v>16.66</c:v>
                </c:pt>
                <c:pt idx="1663">
                  <c:v>16.670000000000002</c:v>
                </c:pt>
                <c:pt idx="1664">
                  <c:v>16.68</c:v>
                </c:pt>
                <c:pt idx="1665">
                  <c:v>16.690000000000001</c:v>
                </c:pt>
                <c:pt idx="1666">
                  <c:v>16.7</c:v>
                </c:pt>
                <c:pt idx="1667">
                  <c:v>16.71</c:v>
                </c:pt>
                <c:pt idx="1668">
                  <c:v>16.72</c:v>
                </c:pt>
                <c:pt idx="1669">
                  <c:v>16.73</c:v>
                </c:pt>
                <c:pt idx="1670">
                  <c:v>16.739999999999998</c:v>
                </c:pt>
                <c:pt idx="1671">
                  <c:v>16.75</c:v>
                </c:pt>
                <c:pt idx="1672">
                  <c:v>16.760000000000002</c:v>
                </c:pt>
                <c:pt idx="1673">
                  <c:v>16.77</c:v>
                </c:pt>
                <c:pt idx="1674">
                  <c:v>16.78</c:v>
                </c:pt>
                <c:pt idx="1675">
                  <c:v>16.79</c:v>
                </c:pt>
                <c:pt idx="1676">
                  <c:v>16.8</c:v>
                </c:pt>
                <c:pt idx="1677">
                  <c:v>16.809999999999999</c:v>
                </c:pt>
                <c:pt idx="1678">
                  <c:v>16.82</c:v>
                </c:pt>
                <c:pt idx="1679">
                  <c:v>16.829999999999998</c:v>
                </c:pt>
                <c:pt idx="1680">
                  <c:v>16.84</c:v>
                </c:pt>
                <c:pt idx="1681">
                  <c:v>16.850000000000001</c:v>
                </c:pt>
                <c:pt idx="1682">
                  <c:v>16.86</c:v>
                </c:pt>
                <c:pt idx="1683">
                  <c:v>16.87</c:v>
                </c:pt>
                <c:pt idx="1684">
                  <c:v>16.88</c:v>
                </c:pt>
                <c:pt idx="1685">
                  <c:v>16.89</c:v>
                </c:pt>
                <c:pt idx="1686">
                  <c:v>16.899999999999999</c:v>
                </c:pt>
                <c:pt idx="1687">
                  <c:v>16.91</c:v>
                </c:pt>
                <c:pt idx="1688">
                  <c:v>16.920000000000002</c:v>
                </c:pt>
                <c:pt idx="1689">
                  <c:v>16.93</c:v>
                </c:pt>
                <c:pt idx="1690">
                  <c:v>16.940000000000001</c:v>
                </c:pt>
                <c:pt idx="1691">
                  <c:v>16.95</c:v>
                </c:pt>
                <c:pt idx="1692">
                  <c:v>16.96</c:v>
                </c:pt>
                <c:pt idx="1693">
                  <c:v>16.97</c:v>
                </c:pt>
                <c:pt idx="1694">
                  <c:v>16.98</c:v>
                </c:pt>
                <c:pt idx="1695">
                  <c:v>16.989999999999998</c:v>
                </c:pt>
                <c:pt idx="1696">
                  <c:v>17</c:v>
                </c:pt>
                <c:pt idx="1697">
                  <c:v>17.010000000000002</c:v>
                </c:pt>
                <c:pt idx="1698">
                  <c:v>17.02</c:v>
                </c:pt>
                <c:pt idx="1699">
                  <c:v>17.03</c:v>
                </c:pt>
                <c:pt idx="1700">
                  <c:v>17.04</c:v>
                </c:pt>
                <c:pt idx="1701">
                  <c:v>17.05</c:v>
                </c:pt>
                <c:pt idx="1702">
                  <c:v>17.059999999999999</c:v>
                </c:pt>
                <c:pt idx="1703">
                  <c:v>17.07</c:v>
                </c:pt>
                <c:pt idx="1704">
                  <c:v>17.079999999999998</c:v>
                </c:pt>
                <c:pt idx="1705">
                  <c:v>17.09</c:v>
                </c:pt>
                <c:pt idx="1706">
                  <c:v>17.100000000000001</c:v>
                </c:pt>
                <c:pt idx="1707">
                  <c:v>17.11</c:v>
                </c:pt>
                <c:pt idx="1708">
                  <c:v>17.12</c:v>
                </c:pt>
                <c:pt idx="1709">
                  <c:v>17.13</c:v>
                </c:pt>
                <c:pt idx="1710">
                  <c:v>17.14</c:v>
                </c:pt>
                <c:pt idx="1711">
                  <c:v>17.149999999999999</c:v>
                </c:pt>
                <c:pt idx="1712">
                  <c:v>17.16</c:v>
                </c:pt>
                <c:pt idx="1713">
                  <c:v>17.170000000000002</c:v>
                </c:pt>
                <c:pt idx="1714">
                  <c:v>17.18</c:v>
                </c:pt>
                <c:pt idx="1715">
                  <c:v>17.190000000000001</c:v>
                </c:pt>
                <c:pt idx="1716">
                  <c:v>17.2</c:v>
                </c:pt>
                <c:pt idx="1717">
                  <c:v>17.21</c:v>
                </c:pt>
                <c:pt idx="1718">
                  <c:v>17.22</c:v>
                </c:pt>
                <c:pt idx="1719">
                  <c:v>17.23</c:v>
                </c:pt>
                <c:pt idx="1720">
                  <c:v>17.239999999999998</c:v>
                </c:pt>
                <c:pt idx="1721">
                  <c:v>17.25</c:v>
                </c:pt>
                <c:pt idx="1722">
                  <c:v>17.260000000000002</c:v>
                </c:pt>
                <c:pt idx="1723">
                  <c:v>17.27</c:v>
                </c:pt>
                <c:pt idx="1724">
                  <c:v>17.28</c:v>
                </c:pt>
                <c:pt idx="1725">
                  <c:v>17.29</c:v>
                </c:pt>
                <c:pt idx="1726">
                  <c:v>17.3</c:v>
                </c:pt>
                <c:pt idx="1727">
                  <c:v>17.309999999999999</c:v>
                </c:pt>
                <c:pt idx="1728">
                  <c:v>17.32</c:v>
                </c:pt>
                <c:pt idx="1729">
                  <c:v>17.329999999999998</c:v>
                </c:pt>
                <c:pt idx="1730">
                  <c:v>17.34</c:v>
                </c:pt>
                <c:pt idx="1731">
                  <c:v>17.350000000000001</c:v>
                </c:pt>
                <c:pt idx="1732">
                  <c:v>17.36</c:v>
                </c:pt>
                <c:pt idx="1733">
                  <c:v>17.37</c:v>
                </c:pt>
                <c:pt idx="1734">
                  <c:v>17.38</c:v>
                </c:pt>
                <c:pt idx="1735">
                  <c:v>17.39</c:v>
                </c:pt>
                <c:pt idx="1736">
                  <c:v>17.399999999999999</c:v>
                </c:pt>
                <c:pt idx="1737">
                  <c:v>17.41</c:v>
                </c:pt>
                <c:pt idx="1738">
                  <c:v>17.420000000000002</c:v>
                </c:pt>
                <c:pt idx="1739">
                  <c:v>17.43</c:v>
                </c:pt>
                <c:pt idx="1740">
                  <c:v>17.440000000000001</c:v>
                </c:pt>
                <c:pt idx="1741">
                  <c:v>17.45</c:v>
                </c:pt>
                <c:pt idx="1742">
                  <c:v>17.46</c:v>
                </c:pt>
                <c:pt idx="1743">
                  <c:v>17.47</c:v>
                </c:pt>
                <c:pt idx="1744">
                  <c:v>17.48</c:v>
                </c:pt>
                <c:pt idx="1745">
                  <c:v>17.489999999999998</c:v>
                </c:pt>
                <c:pt idx="1746">
                  <c:v>17.5</c:v>
                </c:pt>
                <c:pt idx="1747">
                  <c:v>17.510000000000002</c:v>
                </c:pt>
                <c:pt idx="1748">
                  <c:v>17.52</c:v>
                </c:pt>
                <c:pt idx="1749">
                  <c:v>17.53</c:v>
                </c:pt>
                <c:pt idx="1750">
                  <c:v>17.54</c:v>
                </c:pt>
                <c:pt idx="1751">
                  <c:v>17.55</c:v>
                </c:pt>
                <c:pt idx="1752">
                  <c:v>17.559999999999999</c:v>
                </c:pt>
                <c:pt idx="1753">
                  <c:v>17.57</c:v>
                </c:pt>
                <c:pt idx="1754">
                  <c:v>17.579999999999998</c:v>
                </c:pt>
                <c:pt idx="1755">
                  <c:v>17.59</c:v>
                </c:pt>
                <c:pt idx="1756">
                  <c:v>17.600000000000001</c:v>
                </c:pt>
                <c:pt idx="1757">
                  <c:v>17.61</c:v>
                </c:pt>
                <c:pt idx="1758">
                  <c:v>17.62</c:v>
                </c:pt>
                <c:pt idx="1759">
                  <c:v>17.63</c:v>
                </c:pt>
                <c:pt idx="1760">
                  <c:v>17.64</c:v>
                </c:pt>
                <c:pt idx="1761">
                  <c:v>17.649999999999999</c:v>
                </c:pt>
                <c:pt idx="1762">
                  <c:v>17.66</c:v>
                </c:pt>
                <c:pt idx="1763">
                  <c:v>17.670000000000002</c:v>
                </c:pt>
                <c:pt idx="1764">
                  <c:v>17.68</c:v>
                </c:pt>
                <c:pt idx="1765">
                  <c:v>17.690000000000001</c:v>
                </c:pt>
                <c:pt idx="1766">
                  <c:v>17.7</c:v>
                </c:pt>
                <c:pt idx="1767">
                  <c:v>17.71</c:v>
                </c:pt>
                <c:pt idx="1768">
                  <c:v>17.72</c:v>
                </c:pt>
                <c:pt idx="1769">
                  <c:v>17.73</c:v>
                </c:pt>
                <c:pt idx="1770">
                  <c:v>17.739999999999998</c:v>
                </c:pt>
                <c:pt idx="1771">
                  <c:v>17.75</c:v>
                </c:pt>
                <c:pt idx="1772">
                  <c:v>17.760000000000002</c:v>
                </c:pt>
                <c:pt idx="1773">
                  <c:v>17.77</c:v>
                </c:pt>
                <c:pt idx="1774">
                  <c:v>17.78</c:v>
                </c:pt>
                <c:pt idx="1775">
                  <c:v>17.79</c:v>
                </c:pt>
                <c:pt idx="1776">
                  <c:v>17.8</c:v>
                </c:pt>
                <c:pt idx="1777">
                  <c:v>17.809999999999999</c:v>
                </c:pt>
                <c:pt idx="1778">
                  <c:v>17.82</c:v>
                </c:pt>
                <c:pt idx="1779">
                  <c:v>17.829999999999998</c:v>
                </c:pt>
                <c:pt idx="1780">
                  <c:v>17.84</c:v>
                </c:pt>
                <c:pt idx="1781">
                  <c:v>17.850000000000001</c:v>
                </c:pt>
                <c:pt idx="1782">
                  <c:v>17.86</c:v>
                </c:pt>
                <c:pt idx="1783">
                  <c:v>17.87</c:v>
                </c:pt>
                <c:pt idx="1784">
                  <c:v>17.88</c:v>
                </c:pt>
                <c:pt idx="1785">
                  <c:v>17.89</c:v>
                </c:pt>
                <c:pt idx="1786">
                  <c:v>17.899999999999999</c:v>
                </c:pt>
                <c:pt idx="1787">
                  <c:v>17.91</c:v>
                </c:pt>
                <c:pt idx="1788">
                  <c:v>17.920000000000002</c:v>
                </c:pt>
                <c:pt idx="1789">
                  <c:v>17.93</c:v>
                </c:pt>
                <c:pt idx="1790">
                  <c:v>17.940000000000001</c:v>
                </c:pt>
                <c:pt idx="1791">
                  <c:v>17.95</c:v>
                </c:pt>
                <c:pt idx="1792">
                  <c:v>17.96</c:v>
                </c:pt>
                <c:pt idx="1793">
                  <c:v>17.97</c:v>
                </c:pt>
                <c:pt idx="1794">
                  <c:v>17.98</c:v>
                </c:pt>
                <c:pt idx="1795">
                  <c:v>17.989999999999998</c:v>
                </c:pt>
                <c:pt idx="1796">
                  <c:v>18</c:v>
                </c:pt>
                <c:pt idx="1797">
                  <c:v>18.010000000000002</c:v>
                </c:pt>
                <c:pt idx="1798">
                  <c:v>18.02</c:v>
                </c:pt>
                <c:pt idx="1799">
                  <c:v>18.03</c:v>
                </c:pt>
                <c:pt idx="1800">
                  <c:v>18.04</c:v>
                </c:pt>
                <c:pt idx="1801">
                  <c:v>18.05</c:v>
                </c:pt>
                <c:pt idx="1802">
                  <c:v>18.059999999999999</c:v>
                </c:pt>
                <c:pt idx="1803">
                  <c:v>18.07</c:v>
                </c:pt>
                <c:pt idx="1804">
                  <c:v>18.079999999999998</c:v>
                </c:pt>
                <c:pt idx="1805">
                  <c:v>18.09</c:v>
                </c:pt>
                <c:pt idx="1806">
                  <c:v>18.100000000000001</c:v>
                </c:pt>
                <c:pt idx="1807">
                  <c:v>18.11</c:v>
                </c:pt>
                <c:pt idx="1808">
                  <c:v>18.12</c:v>
                </c:pt>
                <c:pt idx="1809">
                  <c:v>18.13</c:v>
                </c:pt>
                <c:pt idx="1810">
                  <c:v>18.14</c:v>
                </c:pt>
                <c:pt idx="1811">
                  <c:v>18.149999999999999</c:v>
                </c:pt>
                <c:pt idx="1812">
                  <c:v>18.16</c:v>
                </c:pt>
                <c:pt idx="1813">
                  <c:v>18.170000000000002</c:v>
                </c:pt>
                <c:pt idx="1814">
                  <c:v>18.18</c:v>
                </c:pt>
                <c:pt idx="1815">
                  <c:v>18.190000000000001</c:v>
                </c:pt>
                <c:pt idx="1816">
                  <c:v>18.2</c:v>
                </c:pt>
                <c:pt idx="1817">
                  <c:v>18.21</c:v>
                </c:pt>
                <c:pt idx="1818">
                  <c:v>18.22</c:v>
                </c:pt>
                <c:pt idx="1819">
                  <c:v>18.23</c:v>
                </c:pt>
                <c:pt idx="1820">
                  <c:v>18.239999999999998</c:v>
                </c:pt>
                <c:pt idx="1821">
                  <c:v>18.25</c:v>
                </c:pt>
                <c:pt idx="1822">
                  <c:v>18.260000000000002</c:v>
                </c:pt>
                <c:pt idx="1823">
                  <c:v>18.27</c:v>
                </c:pt>
                <c:pt idx="1824">
                  <c:v>18.28</c:v>
                </c:pt>
                <c:pt idx="1825">
                  <c:v>18.29</c:v>
                </c:pt>
                <c:pt idx="1826">
                  <c:v>18.3</c:v>
                </c:pt>
                <c:pt idx="1827">
                  <c:v>18.309999999999999</c:v>
                </c:pt>
                <c:pt idx="1828">
                  <c:v>18.32</c:v>
                </c:pt>
                <c:pt idx="1829">
                  <c:v>18.329999999999998</c:v>
                </c:pt>
                <c:pt idx="1830">
                  <c:v>18.34</c:v>
                </c:pt>
                <c:pt idx="1831">
                  <c:v>18.350000000000001</c:v>
                </c:pt>
                <c:pt idx="1832">
                  <c:v>18.36</c:v>
                </c:pt>
                <c:pt idx="1833">
                  <c:v>18.37</c:v>
                </c:pt>
                <c:pt idx="1834">
                  <c:v>18.38</c:v>
                </c:pt>
                <c:pt idx="1835">
                  <c:v>18.39</c:v>
                </c:pt>
                <c:pt idx="1836">
                  <c:v>18.399999999999999</c:v>
                </c:pt>
                <c:pt idx="1837">
                  <c:v>18.41</c:v>
                </c:pt>
                <c:pt idx="1838">
                  <c:v>18.420000000000002</c:v>
                </c:pt>
                <c:pt idx="1839">
                  <c:v>18.43</c:v>
                </c:pt>
                <c:pt idx="1840">
                  <c:v>18.440000000000001</c:v>
                </c:pt>
                <c:pt idx="1841">
                  <c:v>18.45</c:v>
                </c:pt>
                <c:pt idx="1842">
                  <c:v>18.46</c:v>
                </c:pt>
                <c:pt idx="1843">
                  <c:v>18.47</c:v>
                </c:pt>
                <c:pt idx="1844">
                  <c:v>18.48</c:v>
                </c:pt>
                <c:pt idx="1845">
                  <c:v>18.489999999999998</c:v>
                </c:pt>
                <c:pt idx="1846">
                  <c:v>18.5</c:v>
                </c:pt>
                <c:pt idx="1847">
                  <c:v>18.510000000000002</c:v>
                </c:pt>
                <c:pt idx="1848">
                  <c:v>18.52</c:v>
                </c:pt>
                <c:pt idx="1849">
                  <c:v>18.53</c:v>
                </c:pt>
                <c:pt idx="1850">
                  <c:v>18.54</c:v>
                </c:pt>
                <c:pt idx="1851">
                  <c:v>18.55</c:v>
                </c:pt>
                <c:pt idx="1852">
                  <c:v>18.559999999999999</c:v>
                </c:pt>
                <c:pt idx="1853">
                  <c:v>18.57</c:v>
                </c:pt>
                <c:pt idx="1854">
                  <c:v>18.579999999999998</c:v>
                </c:pt>
                <c:pt idx="1855">
                  <c:v>18.59</c:v>
                </c:pt>
                <c:pt idx="1856">
                  <c:v>18.600000000000001</c:v>
                </c:pt>
                <c:pt idx="1857">
                  <c:v>18.61</c:v>
                </c:pt>
                <c:pt idx="1858">
                  <c:v>18.62</c:v>
                </c:pt>
                <c:pt idx="1859">
                  <c:v>18.63</c:v>
                </c:pt>
                <c:pt idx="1860">
                  <c:v>18.64</c:v>
                </c:pt>
                <c:pt idx="1861">
                  <c:v>18.649999999999999</c:v>
                </c:pt>
                <c:pt idx="1862">
                  <c:v>18.66</c:v>
                </c:pt>
                <c:pt idx="1863">
                  <c:v>18.670000000000002</c:v>
                </c:pt>
                <c:pt idx="1864">
                  <c:v>18.68</c:v>
                </c:pt>
                <c:pt idx="1865">
                  <c:v>18.690000000000001</c:v>
                </c:pt>
                <c:pt idx="1866">
                  <c:v>18.7</c:v>
                </c:pt>
                <c:pt idx="1867">
                  <c:v>18.71</c:v>
                </c:pt>
                <c:pt idx="1868">
                  <c:v>18.72</c:v>
                </c:pt>
                <c:pt idx="1869">
                  <c:v>18.73</c:v>
                </c:pt>
                <c:pt idx="1870">
                  <c:v>18.739999999999998</c:v>
                </c:pt>
                <c:pt idx="1871">
                  <c:v>18.75</c:v>
                </c:pt>
                <c:pt idx="1872">
                  <c:v>18.760000000000002</c:v>
                </c:pt>
                <c:pt idx="1873">
                  <c:v>18.77</c:v>
                </c:pt>
                <c:pt idx="1874">
                  <c:v>18.78</c:v>
                </c:pt>
                <c:pt idx="1875">
                  <c:v>18.79</c:v>
                </c:pt>
                <c:pt idx="1876">
                  <c:v>18.8</c:v>
                </c:pt>
                <c:pt idx="1877">
                  <c:v>18.809999999999999</c:v>
                </c:pt>
                <c:pt idx="1878">
                  <c:v>18.82</c:v>
                </c:pt>
                <c:pt idx="1879">
                  <c:v>18.829999999999998</c:v>
                </c:pt>
                <c:pt idx="1880">
                  <c:v>18.84</c:v>
                </c:pt>
                <c:pt idx="1881">
                  <c:v>18.850000000000001</c:v>
                </c:pt>
                <c:pt idx="1882">
                  <c:v>18.86</c:v>
                </c:pt>
                <c:pt idx="1883">
                  <c:v>18.87</c:v>
                </c:pt>
                <c:pt idx="1884">
                  <c:v>18.88</c:v>
                </c:pt>
                <c:pt idx="1885">
                  <c:v>18.89</c:v>
                </c:pt>
                <c:pt idx="1886">
                  <c:v>18.899999999999999</c:v>
                </c:pt>
                <c:pt idx="1887">
                  <c:v>18.91</c:v>
                </c:pt>
                <c:pt idx="1888">
                  <c:v>18.920000000000002</c:v>
                </c:pt>
                <c:pt idx="1889">
                  <c:v>18.93</c:v>
                </c:pt>
                <c:pt idx="1890">
                  <c:v>18.940000000000001</c:v>
                </c:pt>
                <c:pt idx="1891">
                  <c:v>18.95</c:v>
                </c:pt>
                <c:pt idx="1892">
                  <c:v>18.96</c:v>
                </c:pt>
                <c:pt idx="1893">
                  <c:v>18.97</c:v>
                </c:pt>
                <c:pt idx="1894">
                  <c:v>18.98</c:v>
                </c:pt>
                <c:pt idx="1895">
                  <c:v>18.989999999999998</c:v>
                </c:pt>
                <c:pt idx="1896">
                  <c:v>19</c:v>
                </c:pt>
                <c:pt idx="1897">
                  <c:v>19.010000000000002</c:v>
                </c:pt>
                <c:pt idx="1898">
                  <c:v>19.02</c:v>
                </c:pt>
                <c:pt idx="1899">
                  <c:v>19.03</c:v>
                </c:pt>
                <c:pt idx="1900">
                  <c:v>19.04</c:v>
                </c:pt>
                <c:pt idx="1901">
                  <c:v>19.05</c:v>
                </c:pt>
                <c:pt idx="1902">
                  <c:v>19.059999999999999</c:v>
                </c:pt>
                <c:pt idx="1903">
                  <c:v>19.07</c:v>
                </c:pt>
                <c:pt idx="1904">
                  <c:v>19.079999999999998</c:v>
                </c:pt>
                <c:pt idx="1905">
                  <c:v>19.09</c:v>
                </c:pt>
                <c:pt idx="1906">
                  <c:v>19.100000000000001</c:v>
                </c:pt>
                <c:pt idx="1907">
                  <c:v>19.11</c:v>
                </c:pt>
                <c:pt idx="1908">
                  <c:v>19.12</c:v>
                </c:pt>
                <c:pt idx="1909">
                  <c:v>19.13</c:v>
                </c:pt>
                <c:pt idx="1910">
                  <c:v>19.14</c:v>
                </c:pt>
                <c:pt idx="1911">
                  <c:v>19.149999999999999</c:v>
                </c:pt>
                <c:pt idx="1912">
                  <c:v>19.16</c:v>
                </c:pt>
                <c:pt idx="1913">
                  <c:v>19.170000000000002</c:v>
                </c:pt>
                <c:pt idx="1914">
                  <c:v>19.18</c:v>
                </c:pt>
                <c:pt idx="1915">
                  <c:v>19.190000000000001</c:v>
                </c:pt>
                <c:pt idx="1916">
                  <c:v>19.2</c:v>
                </c:pt>
                <c:pt idx="1917">
                  <c:v>19.21</c:v>
                </c:pt>
                <c:pt idx="1918">
                  <c:v>19.22</c:v>
                </c:pt>
                <c:pt idx="1919">
                  <c:v>19.23</c:v>
                </c:pt>
                <c:pt idx="1920">
                  <c:v>19.239999999999998</c:v>
                </c:pt>
                <c:pt idx="1921">
                  <c:v>19.25</c:v>
                </c:pt>
                <c:pt idx="1922">
                  <c:v>19.260000000000002</c:v>
                </c:pt>
                <c:pt idx="1923">
                  <c:v>19.27</c:v>
                </c:pt>
                <c:pt idx="1924">
                  <c:v>19.28</c:v>
                </c:pt>
                <c:pt idx="1925">
                  <c:v>19.29</c:v>
                </c:pt>
                <c:pt idx="1926">
                  <c:v>19.3</c:v>
                </c:pt>
                <c:pt idx="1927">
                  <c:v>19.309999999999999</c:v>
                </c:pt>
                <c:pt idx="1928">
                  <c:v>19.32</c:v>
                </c:pt>
                <c:pt idx="1929">
                  <c:v>19.329999999999998</c:v>
                </c:pt>
                <c:pt idx="1930">
                  <c:v>19.34</c:v>
                </c:pt>
                <c:pt idx="1931">
                  <c:v>19.350000000000001</c:v>
                </c:pt>
                <c:pt idx="1932">
                  <c:v>19.36</c:v>
                </c:pt>
                <c:pt idx="1933">
                  <c:v>19.37</c:v>
                </c:pt>
                <c:pt idx="1934">
                  <c:v>19.38</c:v>
                </c:pt>
                <c:pt idx="1935">
                  <c:v>19.39</c:v>
                </c:pt>
                <c:pt idx="1936">
                  <c:v>19.399999999999999</c:v>
                </c:pt>
                <c:pt idx="1937">
                  <c:v>19.41</c:v>
                </c:pt>
                <c:pt idx="1938">
                  <c:v>19.420000000000002</c:v>
                </c:pt>
                <c:pt idx="1939">
                  <c:v>19.43</c:v>
                </c:pt>
                <c:pt idx="1940">
                  <c:v>19.440000000000001</c:v>
                </c:pt>
                <c:pt idx="1941">
                  <c:v>19.45</c:v>
                </c:pt>
                <c:pt idx="1942">
                  <c:v>19.46</c:v>
                </c:pt>
                <c:pt idx="1943">
                  <c:v>19.47</c:v>
                </c:pt>
                <c:pt idx="1944">
                  <c:v>19.48</c:v>
                </c:pt>
                <c:pt idx="1945">
                  <c:v>19.489999999999998</c:v>
                </c:pt>
                <c:pt idx="1946">
                  <c:v>19.5</c:v>
                </c:pt>
                <c:pt idx="1947">
                  <c:v>19.510000000000002</c:v>
                </c:pt>
                <c:pt idx="1948">
                  <c:v>19.52</c:v>
                </c:pt>
                <c:pt idx="1949">
                  <c:v>19.53</c:v>
                </c:pt>
                <c:pt idx="1950">
                  <c:v>19.54</c:v>
                </c:pt>
                <c:pt idx="1951">
                  <c:v>19.55</c:v>
                </c:pt>
                <c:pt idx="1952">
                  <c:v>19.559999999999999</c:v>
                </c:pt>
                <c:pt idx="1953">
                  <c:v>19.57</c:v>
                </c:pt>
                <c:pt idx="1954">
                  <c:v>19.579999999999998</c:v>
                </c:pt>
                <c:pt idx="1955">
                  <c:v>19.59</c:v>
                </c:pt>
                <c:pt idx="1956">
                  <c:v>19.600000000000001</c:v>
                </c:pt>
                <c:pt idx="1957">
                  <c:v>19.61</c:v>
                </c:pt>
                <c:pt idx="1958">
                  <c:v>19.62</c:v>
                </c:pt>
                <c:pt idx="1959">
                  <c:v>19.63</c:v>
                </c:pt>
                <c:pt idx="1960">
                  <c:v>19.64</c:v>
                </c:pt>
                <c:pt idx="1961">
                  <c:v>19.649999999999999</c:v>
                </c:pt>
                <c:pt idx="1962">
                  <c:v>19.66</c:v>
                </c:pt>
                <c:pt idx="1963">
                  <c:v>19.670000000000002</c:v>
                </c:pt>
                <c:pt idx="1964">
                  <c:v>19.68</c:v>
                </c:pt>
                <c:pt idx="1965">
                  <c:v>19.690000000000001</c:v>
                </c:pt>
                <c:pt idx="1966">
                  <c:v>19.7</c:v>
                </c:pt>
                <c:pt idx="1967">
                  <c:v>19.71</c:v>
                </c:pt>
                <c:pt idx="1968">
                  <c:v>19.72</c:v>
                </c:pt>
                <c:pt idx="1969">
                  <c:v>19.73</c:v>
                </c:pt>
                <c:pt idx="1970">
                  <c:v>19.739999999999998</c:v>
                </c:pt>
                <c:pt idx="1971">
                  <c:v>19.75</c:v>
                </c:pt>
                <c:pt idx="1972">
                  <c:v>19.760000000000002</c:v>
                </c:pt>
                <c:pt idx="1973">
                  <c:v>19.77</c:v>
                </c:pt>
                <c:pt idx="1974">
                  <c:v>19.78</c:v>
                </c:pt>
                <c:pt idx="1975">
                  <c:v>19.79</c:v>
                </c:pt>
                <c:pt idx="1976">
                  <c:v>19.8</c:v>
                </c:pt>
                <c:pt idx="1977">
                  <c:v>19.809999999999999</c:v>
                </c:pt>
                <c:pt idx="1978">
                  <c:v>19.82</c:v>
                </c:pt>
                <c:pt idx="1979">
                  <c:v>19.829999999999998</c:v>
                </c:pt>
                <c:pt idx="1980">
                  <c:v>19.84</c:v>
                </c:pt>
                <c:pt idx="1981">
                  <c:v>19.850000000000001</c:v>
                </c:pt>
                <c:pt idx="1982">
                  <c:v>19.86</c:v>
                </c:pt>
                <c:pt idx="1983">
                  <c:v>19.87</c:v>
                </c:pt>
                <c:pt idx="1984">
                  <c:v>19.88</c:v>
                </c:pt>
                <c:pt idx="1985">
                  <c:v>19.89</c:v>
                </c:pt>
                <c:pt idx="1986">
                  <c:v>19.899999999999999</c:v>
                </c:pt>
                <c:pt idx="1987">
                  <c:v>19.91</c:v>
                </c:pt>
                <c:pt idx="1988">
                  <c:v>19.920000000000002</c:v>
                </c:pt>
                <c:pt idx="1989">
                  <c:v>19.93</c:v>
                </c:pt>
                <c:pt idx="1990">
                  <c:v>19.940000000000001</c:v>
                </c:pt>
                <c:pt idx="1991">
                  <c:v>19.95</c:v>
                </c:pt>
                <c:pt idx="1992">
                  <c:v>19.96</c:v>
                </c:pt>
                <c:pt idx="1993">
                  <c:v>19.97</c:v>
                </c:pt>
                <c:pt idx="1994">
                  <c:v>19.98</c:v>
                </c:pt>
                <c:pt idx="1995">
                  <c:v>19.989999999999998</c:v>
                </c:pt>
                <c:pt idx="1996">
                  <c:v>20</c:v>
                </c:pt>
                <c:pt idx="1997">
                  <c:v>20.010000000000002</c:v>
                </c:pt>
                <c:pt idx="1998">
                  <c:v>20.02</c:v>
                </c:pt>
                <c:pt idx="1999">
                  <c:v>20.03</c:v>
                </c:pt>
                <c:pt idx="2000">
                  <c:v>20.04</c:v>
                </c:pt>
                <c:pt idx="2001">
                  <c:v>20.05</c:v>
                </c:pt>
                <c:pt idx="2002">
                  <c:v>20.059999999999999</c:v>
                </c:pt>
                <c:pt idx="2003">
                  <c:v>20.07</c:v>
                </c:pt>
                <c:pt idx="2004">
                  <c:v>20.079999999999998</c:v>
                </c:pt>
                <c:pt idx="2005">
                  <c:v>20.09</c:v>
                </c:pt>
                <c:pt idx="2006">
                  <c:v>20.100000000000001</c:v>
                </c:pt>
                <c:pt idx="2007">
                  <c:v>20.11</c:v>
                </c:pt>
                <c:pt idx="2008">
                  <c:v>20.12</c:v>
                </c:pt>
                <c:pt idx="2009">
                  <c:v>20.13</c:v>
                </c:pt>
                <c:pt idx="2010">
                  <c:v>20.14</c:v>
                </c:pt>
                <c:pt idx="2011">
                  <c:v>20.149999999999999</c:v>
                </c:pt>
                <c:pt idx="2012">
                  <c:v>20.16</c:v>
                </c:pt>
                <c:pt idx="2013">
                  <c:v>20.170000000000002</c:v>
                </c:pt>
                <c:pt idx="2014">
                  <c:v>20.18</c:v>
                </c:pt>
                <c:pt idx="2015">
                  <c:v>20.190000000000001</c:v>
                </c:pt>
                <c:pt idx="2016">
                  <c:v>20.2</c:v>
                </c:pt>
                <c:pt idx="2017">
                  <c:v>20.21</c:v>
                </c:pt>
                <c:pt idx="2018">
                  <c:v>20.22</c:v>
                </c:pt>
                <c:pt idx="2019">
                  <c:v>20.23</c:v>
                </c:pt>
                <c:pt idx="2020">
                  <c:v>20.239999999999998</c:v>
                </c:pt>
                <c:pt idx="2021">
                  <c:v>20.25</c:v>
                </c:pt>
                <c:pt idx="2022">
                  <c:v>20.260000000000002</c:v>
                </c:pt>
                <c:pt idx="2023">
                  <c:v>20.27</c:v>
                </c:pt>
                <c:pt idx="2024">
                  <c:v>20.28</c:v>
                </c:pt>
                <c:pt idx="2025">
                  <c:v>20.29</c:v>
                </c:pt>
                <c:pt idx="2026">
                  <c:v>20.3</c:v>
                </c:pt>
                <c:pt idx="2027">
                  <c:v>20.309999999999999</c:v>
                </c:pt>
                <c:pt idx="2028">
                  <c:v>20.32</c:v>
                </c:pt>
                <c:pt idx="2029">
                  <c:v>20.329999999999998</c:v>
                </c:pt>
                <c:pt idx="2030">
                  <c:v>20.34</c:v>
                </c:pt>
                <c:pt idx="2031">
                  <c:v>20.350000000000001</c:v>
                </c:pt>
                <c:pt idx="2032">
                  <c:v>20.36</c:v>
                </c:pt>
                <c:pt idx="2033">
                  <c:v>20.37</c:v>
                </c:pt>
                <c:pt idx="2034">
                  <c:v>20.38</c:v>
                </c:pt>
                <c:pt idx="2035">
                  <c:v>20.39</c:v>
                </c:pt>
                <c:pt idx="2036">
                  <c:v>20.399999999999999</c:v>
                </c:pt>
                <c:pt idx="2037">
                  <c:v>20.41</c:v>
                </c:pt>
                <c:pt idx="2038">
                  <c:v>20.420000000000002</c:v>
                </c:pt>
                <c:pt idx="2039">
                  <c:v>20.43</c:v>
                </c:pt>
                <c:pt idx="2040">
                  <c:v>20.440000000000001</c:v>
                </c:pt>
                <c:pt idx="2041">
                  <c:v>20.45</c:v>
                </c:pt>
                <c:pt idx="2042">
                  <c:v>20.46</c:v>
                </c:pt>
                <c:pt idx="2043">
                  <c:v>20.47</c:v>
                </c:pt>
                <c:pt idx="2044">
                  <c:v>20.48</c:v>
                </c:pt>
                <c:pt idx="2045">
                  <c:v>20.49</c:v>
                </c:pt>
                <c:pt idx="2046">
                  <c:v>20.5</c:v>
                </c:pt>
                <c:pt idx="2047">
                  <c:v>20.51</c:v>
                </c:pt>
                <c:pt idx="2048">
                  <c:v>20.52</c:v>
                </c:pt>
                <c:pt idx="2049">
                  <c:v>20.53</c:v>
                </c:pt>
                <c:pt idx="2050">
                  <c:v>20.54</c:v>
                </c:pt>
                <c:pt idx="2051">
                  <c:v>20.55</c:v>
                </c:pt>
                <c:pt idx="2052">
                  <c:v>20.56</c:v>
                </c:pt>
                <c:pt idx="2053">
                  <c:v>20.57</c:v>
                </c:pt>
                <c:pt idx="2054">
                  <c:v>20.58</c:v>
                </c:pt>
                <c:pt idx="2055">
                  <c:v>20.59</c:v>
                </c:pt>
                <c:pt idx="2056">
                  <c:v>20.6</c:v>
                </c:pt>
                <c:pt idx="2057">
                  <c:v>20.61</c:v>
                </c:pt>
                <c:pt idx="2058">
                  <c:v>20.62</c:v>
                </c:pt>
                <c:pt idx="2059">
                  <c:v>20.63</c:v>
                </c:pt>
                <c:pt idx="2060">
                  <c:v>20.64</c:v>
                </c:pt>
                <c:pt idx="2061">
                  <c:v>20.65</c:v>
                </c:pt>
                <c:pt idx="2062">
                  <c:v>20.66</c:v>
                </c:pt>
                <c:pt idx="2063">
                  <c:v>20.67</c:v>
                </c:pt>
                <c:pt idx="2064">
                  <c:v>20.68</c:v>
                </c:pt>
                <c:pt idx="2065">
                  <c:v>20.69</c:v>
                </c:pt>
                <c:pt idx="2066">
                  <c:v>20.7</c:v>
                </c:pt>
                <c:pt idx="2067">
                  <c:v>20.71</c:v>
                </c:pt>
                <c:pt idx="2068">
                  <c:v>20.72</c:v>
                </c:pt>
                <c:pt idx="2069">
                  <c:v>20.73</c:v>
                </c:pt>
                <c:pt idx="2070">
                  <c:v>20.74</c:v>
                </c:pt>
                <c:pt idx="2071">
                  <c:v>20.75</c:v>
                </c:pt>
                <c:pt idx="2072">
                  <c:v>20.76</c:v>
                </c:pt>
                <c:pt idx="2073">
                  <c:v>20.77</c:v>
                </c:pt>
                <c:pt idx="2074">
                  <c:v>20.78</c:v>
                </c:pt>
                <c:pt idx="2075">
                  <c:v>20.79</c:v>
                </c:pt>
                <c:pt idx="2076">
                  <c:v>20.8</c:v>
                </c:pt>
                <c:pt idx="2077">
                  <c:v>20.81</c:v>
                </c:pt>
                <c:pt idx="2078">
                  <c:v>20.82</c:v>
                </c:pt>
                <c:pt idx="2079">
                  <c:v>20.83</c:v>
                </c:pt>
                <c:pt idx="2080">
                  <c:v>20.84</c:v>
                </c:pt>
                <c:pt idx="2081">
                  <c:v>20.85</c:v>
                </c:pt>
                <c:pt idx="2082">
                  <c:v>20.86</c:v>
                </c:pt>
                <c:pt idx="2083">
                  <c:v>20.87</c:v>
                </c:pt>
                <c:pt idx="2084">
                  <c:v>20.88</c:v>
                </c:pt>
                <c:pt idx="2085">
                  <c:v>20.89</c:v>
                </c:pt>
                <c:pt idx="2086">
                  <c:v>20.9</c:v>
                </c:pt>
                <c:pt idx="2087">
                  <c:v>20.91</c:v>
                </c:pt>
                <c:pt idx="2088">
                  <c:v>20.92</c:v>
                </c:pt>
                <c:pt idx="2089">
                  <c:v>20.93</c:v>
                </c:pt>
                <c:pt idx="2090">
                  <c:v>20.94</c:v>
                </c:pt>
                <c:pt idx="2091">
                  <c:v>20.95</c:v>
                </c:pt>
                <c:pt idx="2092">
                  <c:v>20.96</c:v>
                </c:pt>
                <c:pt idx="2093">
                  <c:v>20.97</c:v>
                </c:pt>
                <c:pt idx="2094">
                  <c:v>20.98</c:v>
                </c:pt>
                <c:pt idx="2095">
                  <c:v>20.99</c:v>
                </c:pt>
                <c:pt idx="2096">
                  <c:v>21</c:v>
                </c:pt>
                <c:pt idx="2097">
                  <c:v>21.01</c:v>
                </c:pt>
                <c:pt idx="2098">
                  <c:v>21.02</c:v>
                </c:pt>
                <c:pt idx="2099">
                  <c:v>21.03</c:v>
                </c:pt>
                <c:pt idx="2100">
                  <c:v>21.04</c:v>
                </c:pt>
                <c:pt idx="2101">
                  <c:v>21.05</c:v>
                </c:pt>
                <c:pt idx="2102">
                  <c:v>21.06</c:v>
                </c:pt>
                <c:pt idx="2103">
                  <c:v>21.07</c:v>
                </c:pt>
                <c:pt idx="2104">
                  <c:v>21.08</c:v>
                </c:pt>
                <c:pt idx="2105">
                  <c:v>21.09</c:v>
                </c:pt>
                <c:pt idx="2106">
                  <c:v>21.1</c:v>
                </c:pt>
                <c:pt idx="2107">
                  <c:v>21.11</c:v>
                </c:pt>
                <c:pt idx="2108">
                  <c:v>21.12</c:v>
                </c:pt>
                <c:pt idx="2109">
                  <c:v>21.13</c:v>
                </c:pt>
                <c:pt idx="2110">
                  <c:v>21.14</c:v>
                </c:pt>
                <c:pt idx="2111">
                  <c:v>21.15</c:v>
                </c:pt>
                <c:pt idx="2112">
                  <c:v>21.16</c:v>
                </c:pt>
                <c:pt idx="2113">
                  <c:v>21.17</c:v>
                </c:pt>
                <c:pt idx="2114">
                  <c:v>21.18</c:v>
                </c:pt>
                <c:pt idx="2115">
                  <c:v>21.19</c:v>
                </c:pt>
                <c:pt idx="2116">
                  <c:v>21.2</c:v>
                </c:pt>
                <c:pt idx="2117">
                  <c:v>21.21</c:v>
                </c:pt>
                <c:pt idx="2118">
                  <c:v>21.22</c:v>
                </c:pt>
                <c:pt idx="2119">
                  <c:v>21.23</c:v>
                </c:pt>
                <c:pt idx="2120">
                  <c:v>21.24</c:v>
                </c:pt>
                <c:pt idx="2121">
                  <c:v>21.25</c:v>
                </c:pt>
                <c:pt idx="2122">
                  <c:v>21.26</c:v>
                </c:pt>
                <c:pt idx="2123">
                  <c:v>21.27</c:v>
                </c:pt>
                <c:pt idx="2124">
                  <c:v>21.28</c:v>
                </c:pt>
                <c:pt idx="2125">
                  <c:v>21.29</c:v>
                </c:pt>
                <c:pt idx="2126">
                  <c:v>21.3</c:v>
                </c:pt>
                <c:pt idx="2127">
                  <c:v>21.31</c:v>
                </c:pt>
                <c:pt idx="2128">
                  <c:v>21.32</c:v>
                </c:pt>
                <c:pt idx="2129">
                  <c:v>21.33</c:v>
                </c:pt>
                <c:pt idx="2130">
                  <c:v>21.34</c:v>
                </c:pt>
                <c:pt idx="2131">
                  <c:v>21.35</c:v>
                </c:pt>
                <c:pt idx="2132">
                  <c:v>21.36</c:v>
                </c:pt>
                <c:pt idx="2133">
                  <c:v>21.37</c:v>
                </c:pt>
                <c:pt idx="2134">
                  <c:v>21.38</c:v>
                </c:pt>
                <c:pt idx="2135">
                  <c:v>21.39</c:v>
                </c:pt>
                <c:pt idx="2136">
                  <c:v>21.4</c:v>
                </c:pt>
                <c:pt idx="2137">
                  <c:v>21.41</c:v>
                </c:pt>
                <c:pt idx="2138">
                  <c:v>21.42</c:v>
                </c:pt>
                <c:pt idx="2139">
                  <c:v>21.43</c:v>
                </c:pt>
                <c:pt idx="2140">
                  <c:v>21.44</c:v>
                </c:pt>
                <c:pt idx="2141">
                  <c:v>21.45</c:v>
                </c:pt>
                <c:pt idx="2142">
                  <c:v>21.46</c:v>
                </c:pt>
                <c:pt idx="2143">
                  <c:v>21.47</c:v>
                </c:pt>
                <c:pt idx="2144">
                  <c:v>21.48</c:v>
                </c:pt>
                <c:pt idx="2145">
                  <c:v>21.49</c:v>
                </c:pt>
                <c:pt idx="2146">
                  <c:v>21.5</c:v>
                </c:pt>
                <c:pt idx="2147">
                  <c:v>21.51</c:v>
                </c:pt>
                <c:pt idx="2148">
                  <c:v>21.52</c:v>
                </c:pt>
                <c:pt idx="2149">
                  <c:v>21.53</c:v>
                </c:pt>
                <c:pt idx="2150">
                  <c:v>21.54</c:v>
                </c:pt>
                <c:pt idx="2151">
                  <c:v>21.55</c:v>
                </c:pt>
                <c:pt idx="2152">
                  <c:v>21.56</c:v>
                </c:pt>
                <c:pt idx="2153">
                  <c:v>21.57</c:v>
                </c:pt>
                <c:pt idx="2154">
                  <c:v>21.58</c:v>
                </c:pt>
                <c:pt idx="2155">
                  <c:v>21.59</c:v>
                </c:pt>
                <c:pt idx="2156">
                  <c:v>21.6</c:v>
                </c:pt>
                <c:pt idx="2157">
                  <c:v>21.61</c:v>
                </c:pt>
                <c:pt idx="2158">
                  <c:v>21.62</c:v>
                </c:pt>
                <c:pt idx="2159">
                  <c:v>21.63</c:v>
                </c:pt>
                <c:pt idx="2160">
                  <c:v>21.64</c:v>
                </c:pt>
                <c:pt idx="2161">
                  <c:v>21.65</c:v>
                </c:pt>
                <c:pt idx="2162">
                  <c:v>21.66</c:v>
                </c:pt>
                <c:pt idx="2163">
                  <c:v>21.67</c:v>
                </c:pt>
                <c:pt idx="2164">
                  <c:v>21.68</c:v>
                </c:pt>
                <c:pt idx="2165">
                  <c:v>21.69</c:v>
                </c:pt>
                <c:pt idx="2166">
                  <c:v>21.7</c:v>
                </c:pt>
                <c:pt idx="2167">
                  <c:v>21.71</c:v>
                </c:pt>
                <c:pt idx="2168">
                  <c:v>21.72</c:v>
                </c:pt>
                <c:pt idx="2169">
                  <c:v>21.73</c:v>
                </c:pt>
                <c:pt idx="2170">
                  <c:v>21.74</c:v>
                </c:pt>
                <c:pt idx="2171">
                  <c:v>21.75</c:v>
                </c:pt>
                <c:pt idx="2172">
                  <c:v>21.76</c:v>
                </c:pt>
                <c:pt idx="2173">
                  <c:v>21.77</c:v>
                </c:pt>
                <c:pt idx="2174">
                  <c:v>21.78</c:v>
                </c:pt>
                <c:pt idx="2175">
                  <c:v>21.79</c:v>
                </c:pt>
                <c:pt idx="2176">
                  <c:v>21.8</c:v>
                </c:pt>
                <c:pt idx="2177">
                  <c:v>21.81</c:v>
                </c:pt>
                <c:pt idx="2178">
                  <c:v>21.82</c:v>
                </c:pt>
                <c:pt idx="2179">
                  <c:v>21.83</c:v>
                </c:pt>
                <c:pt idx="2180">
                  <c:v>21.84</c:v>
                </c:pt>
                <c:pt idx="2181">
                  <c:v>21.85</c:v>
                </c:pt>
                <c:pt idx="2182">
                  <c:v>21.86</c:v>
                </c:pt>
                <c:pt idx="2183">
                  <c:v>21.87</c:v>
                </c:pt>
                <c:pt idx="2184">
                  <c:v>21.88</c:v>
                </c:pt>
                <c:pt idx="2185">
                  <c:v>21.89</c:v>
                </c:pt>
                <c:pt idx="2186">
                  <c:v>21.9</c:v>
                </c:pt>
                <c:pt idx="2187">
                  <c:v>21.91</c:v>
                </c:pt>
                <c:pt idx="2188">
                  <c:v>21.92</c:v>
                </c:pt>
                <c:pt idx="2189">
                  <c:v>21.93</c:v>
                </c:pt>
                <c:pt idx="2190">
                  <c:v>21.94</c:v>
                </c:pt>
                <c:pt idx="2191">
                  <c:v>21.95</c:v>
                </c:pt>
                <c:pt idx="2192">
                  <c:v>21.96</c:v>
                </c:pt>
                <c:pt idx="2193">
                  <c:v>21.97</c:v>
                </c:pt>
                <c:pt idx="2194">
                  <c:v>21.98</c:v>
                </c:pt>
                <c:pt idx="2195">
                  <c:v>21.99</c:v>
                </c:pt>
                <c:pt idx="2196">
                  <c:v>22</c:v>
                </c:pt>
                <c:pt idx="2197">
                  <c:v>22.01</c:v>
                </c:pt>
                <c:pt idx="2198">
                  <c:v>22.02</c:v>
                </c:pt>
                <c:pt idx="2199">
                  <c:v>22.03</c:v>
                </c:pt>
                <c:pt idx="2200">
                  <c:v>22.04</c:v>
                </c:pt>
                <c:pt idx="2201">
                  <c:v>22.05</c:v>
                </c:pt>
                <c:pt idx="2202">
                  <c:v>22.06</c:v>
                </c:pt>
                <c:pt idx="2203">
                  <c:v>22.07</c:v>
                </c:pt>
                <c:pt idx="2204">
                  <c:v>22.08</c:v>
                </c:pt>
                <c:pt idx="2205">
                  <c:v>22.09</c:v>
                </c:pt>
                <c:pt idx="2206">
                  <c:v>22.1</c:v>
                </c:pt>
                <c:pt idx="2207">
                  <c:v>22.11</c:v>
                </c:pt>
                <c:pt idx="2208">
                  <c:v>22.12</c:v>
                </c:pt>
                <c:pt idx="2209">
                  <c:v>22.13</c:v>
                </c:pt>
                <c:pt idx="2210">
                  <c:v>22.14</c:v>
                </c:pt>
                <c:pt idx="2211">
                  <c:v>22.15</c:v>
                </c:pt>
                <c:pt idx="2212">
                  <c:v>22.16</c:v>
                </c:pt>
                <c:pt idx="2213">
                  <c:v>22.17</c:v>
                </c:pt>
                <c:pt idx="2214">
                  <c:v>22.18</c:v>
                </c:pt>
                <c:pt idx="2215">
                  <c:v>22.19</c:v>
                </c:pt>
                <c:pt idx="2216">
                  <c:v>22.2</c:v>
                </c:pt>
                <c:pt idx="2217">
                  <c:v>22.21</c:v>
                </c:pt>
                <c:pt idx="2218">
                  <c:v>22.22</c:v>
                </c:pt>
                <c:pt idx="2219">
                  <c:v>22.23</c:v>
                </c:pt>
                <c:pt idx="2220">
                  <c:v>22.24</c:v>
                </c:pt>
                <c:pt idx="2221">
                  <c:v>22.25</c:v>
                </c:pt>
                <c:pt idx="2222">
                  <c:v>22.26</c:v>
                </c:pt>
                <c:pt idx="2223">
                  <c:v>22.27</c:v>
                </c:pt>
                <c:pt idx="2224">
                  <c:v>22.28</c:v>
                </c:pt>
                <c:pt idx="2225">
                  <c:v>22.29</c:v>
                </c:pt>
                <c:pt idx="2226">
                  <c:v>22.3</c:v>
                </c:pt>
                <c:pt idx="2227">
                  <c:v>22.31</c:v>
                </c:pt>
                <c:pt idx="2228">
                  <c:v>22.32</c:v>
                </c:pt>
                <c:pt idx="2229">
                  <c:v>22.33</c:v>
                </c:pt>
                <c:pt idx="2230">
                  <c:v>22.34</c:v>
                </c:pt>
                <c:pt idx="2231">
                  <c:v>22.35</c:v>
                </c:pt>
                <c:pt idx="2232">
                  <c:v>22.36</c:v>
                </c:pt>
                <c:pt idx="2233">
                  <c:v>22.37</c:v>
                </c:pt>
                <c:pt idx="2234">
                  <c:v>22.38</c:v>
                </c:pt>
                <c:pt idx="2235">
                  <c:v>22.39</c:v>
                </c:pt>
                <c:pt idx="2236">
                  <c:v>22.4</c:v>
                </c:pt>
                <c:pt idx="2237">
                  <c:v>22.41</c:v>
                </c:pt>
                <c:pt idx="2238">
                  <c:v>22.42</c:v>
                </c:pt>
                <c:pt idx="2239">
                  <c:v>22.43</c:v>
                </c:pt>
                <c:pt idx="2240">
                  <c:v>22.44</c:v>
                </c:pt>
                <c:pt idx="2241">
                  <c:v>22.45</c:v>
                </c:pt>
                <c:pt idx="2242">
                  <c:v>22.46</c:v>
                </c:pt>
                <c:pt idx="2243">
                  <c:v>22.47</c:v>
                </c:pt>
                <c:pt idx="2244">
                  <c:v>22.48</c:v>
                </c:pt>
                <c:pt idx="2245">
                  <c:v>22.49</c:v>
                </c:pt>
                <c:pt idx="2246">
                  <c:v>22.5</c:v>
                </c:pt>
                <c:pt idx="2247">
                  <c:v>22.51</c:v>
                </c:pt>
                <c:pt idx="2248">
                  <c:v>22.52</c:v>
                </c:pt>
                <c:pt idx="2249">
                  <c:v>22.53</c:v>
                </c:pt>
                <c:pt idx="2250">
                  <c:v>22.54</c:v>
                </c:pt>
                <c:pt idx="2251">
                  <c:v>22.55</c:v>
                </c:pt>
                <c:pt idx="2252">
                  <c:v>22.56</c:v>
                </c:pt>
                <c:pt idx="2253">
                  <c:v>22.57</c:v>
                </c:pt>
                <c:pt idx="2254">
                  <c:v>22.58</c:v>
                </c:pt>
                <c:pt idx="2255">
                  <c:v>22.59</c:v>
                </c:pt>
                <c:pt idx="2256">
                  <c:v>22.6</c:v>
                </c:pt>
                <c:pt idx="2257">
                  <c:v>22.61</c:v>
                </c:pt>
                <c:pt idx="2258">
                  <c:v>22.62</c:v>
                </c:pt>
                <c:pt idx="2259">
                  <c:v>22.63</c:v>
                </c:pt>
                <c:pt idx="2260">
                  <c:v>22.64</c:v>
                </c:pt>
                <c:pt idx="2261">
                  <c:v>22.65</c:v>
                </c:pt>
                <c:pt idx="2262">
                  <c:v>22.66</c:v>
                </c:pt>
                <c:pt idx="2263">
                  <c:v>22.67</c:v>
                </c:pt>
                <c:pt idx="2264">
                  <c:v>22.68</c:v>
                </c:pt>
                <c:pt idx="2265">
                  <c:v>22.69</c:v>
                </c:pt>
                <c:pt idx="2266">
                  <c:v>22.7</c:v>
                </c:pt>
                <c:pt idx="2267">
                  <c:v>22.71</c:v>
                </c:pt>
                <c:pt idx="2268">
                  <c:v>22.72</c:v>
                </c:pt>
                <c:pt idx="2269">
                  <c:v>22.73</c:v>
                </c:pt>
                <c:pt idx="2270">
                  <c:v>22.74</c:v>
                </c:pt>
                <c:pt idx="2271">
                  <c:v>22.75</c:v>
                </c:pt>
                <c:pt idx="2272">
                  <c:v>22.76</c:v>
                </c:pt>
                <c:pt idx="2273">
                  <c:v>22.77</c:v>
                </c:pt>
                <c:pt idx="2274">
                  <c:v>22.78</c:v>
                </c:pt>
                <c:pt idx="2275">
                  <c:v>22.79</c:v>
                </c:pt>
                <c:pt idx="2276">
                  <c:v>22.8</c:v>
                </c:pt>
                <c:pt idx="2277">
                  <c:v>22.81</c:v>
                </c:pt>
                <c:pt idx="2278">
                  <c:v>22.82</c:v>
                </c:pt>
                <c:pt idx="2279">
                  <c:v>22.83</c:v>
                </c:pt>
                <c:pt idx="2280">
                  <c:v>22.84</c:v>
                </c:pt>
                <c:pt idx="2281">
                  <c:v>22.85</c:v>
                </c:pt>
                <c:pt idx="2282">
                  <c:v>22.86</c:v>
                </c:pt>
                <c:pt idx="2283">
                  <c:v>22.87</c:v>
                </c:pt>
                <c:pt idx="2284">
                  <c:v>22.88</c:v>
                </c:pt>
                <c:pt idx="2285">
                  <c:v>22.89</c:v>
                </c:pt>
                <c:pt idx="2286">
                  <c:v>22.9</c:v>
                </c:pt>
                <c:pt idx="2287">
                  <c:v>22.91</c:v>
                </c:pt>
                <c:pt idx="2288">
                  <c:v>22.92</c:v>
                </c:pt>
                <c:pt idx="2289">
                  <c:v>22.93</c:v>
                </c:pt>
                <c:pt idx="2290">
                  <c:v>22.94</c:v>
                </c:pt>
                <c:pt idx="2291">
                  <c:v>22.95</c:v>
                </c:pt>
                <c:pt idx="2292">
                  <c:v>22.96</c:v>
                </c:pt>
                <c:pt idx="2293">
                  <c:v>22.97</c:v>
                </c:pt>
                <c:pt idx="2294">
                  <c:v>22.98</c:v>
                </c:pt>
                <c:pt idx="2295">
                  <c:v>22.99</c:v>
                </c:pt>
                <c:pt idx="2296">
                  <c:v>23</c:v>
                </c:pt>
                <c:pt idx="2297">
                  <c:v>23.01</c:v>
                </c:pt>
                <c:pt idx="2298">
                  <c:v>23.02</c:v>
                </c:pt>
                <c:pt idx="2299">
                  <c:v>23.03</c:v>
                </c:pt>
                <c:pt idx="2300">
                  <c:v>23.04</c:v>
                </c:pt>
                <c:pt idx="2301">
                  <c:v>23.05</c:v>
                </c:pt>
                <c:pt idx="2302">
                  <c:v>23.06</c:v>
                </c:pt>
                <c:pt idx="2303">
                  <c:v>23.07</c:v>
                </c:pt>
                <c:pt idx="2304">
                  <c:v>23.08</c:v>
                </c:pt>
                <c:pt idx="2305">
                  <c:v>23.09</c:v>
                </c:pt>
                <c:pt idx="2306">
                  <c:v>23.1</c:v>
                </c:pt>
                <c:pt idx="2307">
                  <c:v>23.11</c:v>
                </c:pt>
                <c:pt idx="2308">
                  <c:v>23.12</c:v>
                </c:pt>
                <c:pt idx="2309">
                  <c:v>23.13</c:v>
                </c:pt>
                <c:pt idx="2310">
                  <c:v>23.14</c:v>
                </c:pt>
                <c:pt idx="2311">
                  <c:v>23.15</c:v>
                </c:pt>
                <c:pt idx="2312">
                  <c:v>23.16</c:v>
                </c:pt>
                <c:pt idx="2313">
                  <c:v>23.17</c:v>
                </c:pt>
                <c:pt idx="2314">
                  <c:v>23.18</c:v>
                </c:pt>
                <c:pt idx="2315">
                  <c:v>23.19</c:v>
                </c:pt>
                <c:pt idx="2316">
                  <c:v>23.2</c:v>
                </c:pt>
                <c:pt idx="2317">
                  <c:v>23.21</c:v>
                </c:pt>
                <c:pt idx="2318">
                  <c:v>23.22</c:v>
                </c:pt>
                <c:pt idx="2319">
                  <c:v>23.23</c:v>
                </c:pt>
                <c:pt idx="2320">
                  <c:v>23.24</c:v>
                </c:pt>
                <c:pt idx="2321">
                  <c:v>23.25</c:v>
                </c:pt>
                <c:pt idx="2322">
                  <c:v>23.26</c:v>
                </c:pt>
                <c:pt idx="2323">
                  <c:v>23.27</c:v>
                </c:pt>
                <c:pt idx="2324">
                  <c:v>23.28</c:v>
                </c:pt>
                <c:pt idx="2325">
                  <c:v>23.29</c:v>
                </c:pt>
                <c:pt idx="2326">
                  <c:v>23.3</c:v>
                </c:pt>
                <c:pt idx="2327">
                  <c:v>23.31</c:v>
                </c:pt>
                <c:pt idx="2328">
                  <c:v>23.32</c:v>
                </c:pt>
                <c:pt idx="2329">
                  <c:v>23.33</c:v>
                </c:pt>
                <c:pt idx="2330">
                  <c:v>23.34</c:v>
                </c:pt>
                <c:pt idx="2331">
                  <c:v>23.35</c:v>
                </c:pt>
                <c:pt idx="2332">
                  <c:v>23.36</c:v>
                </c:pt>
                <c:pt idx="2333">
                  <c:v>23.37</c:v>
                </c:pt>
                <c:pt idx="2334">
                  <c:v>23.38</c:v>
                </c:pt>
                <c:pt idx="2335">
                  <c:v>23.39</c:v>
                </c:pt>
                <c:pt idx="2336">
                  <c:v>23.4</c:v>
                </c:pt>
                <c:pt idx="2337">
                  <c:v>23.41</c:v>
                </c:pt>
                <c:pt idx="2338">
                  <c:v>23.42</c:v>
                </c:pt>
                <c:pt idx="2339">
                  <c:v>23.43</c:v>
                </c:pt>
                <c:pt idx="2340">
                  <c:v>23.44</c:v>
                </c:pt>
                <c:pt idx="2341">
                  <c:v>23.45</c:v>
                </c:pt>
                <c:pt idx="2342">
                  <c:v>23.46</c:v>
                </c:pt>
                <c:pt idx="2343">
                  <c:v>23.47</c:v>
                </c:pt>
                <c:pt idx="2344">
                  <c:v>23.48</c:v>
                </c:pt>
                <c:pt idx="2345">
                  <c:v>23.49</c:v>
                </c:pt>
                <c:pt idx="2346">
                  <c:v>23.5</c:v>
                </c:pt>
                <c:pt idx="2347">
                  <c:v>23.51</c:v>
                </c:pt>
                <c:pt idx="2348">
                  <c:v>23.52</c:v>
                </c:pt>
                <c:pt idx="2349">
                  <c:v>23.53</c:v>
                </c:pt>
                <c:pt idx="2350">
                  <c:v>23.54</c:v>
                </c:pt>
                <c:pt idx="2351">
                  <c:v>23.55</c:v>
                </c:pt>
                <c:pt idx="2352">
                  <c:v>23.56</c:v>
                </c:pt>
                <c:pt idx="2353">
                  <c:v>23.57</c:v>
                </c:pt>
                <c:pt idx="2354">
                  <c:v>23.58</c:v>
                </c:pt>
                <c:pt idx="2355">
                  <c:v>23.59</c:v>
                </c:pt>
                <c:pt idx="2356">
                  <c:v>23.6</c:v>
                </c:pt>
                <c:pt idx="2357">
                  <c:v>23.61</c:v>
                </c:pt>
                <c:pt idx="2358">
                  <c:v>23.62</c:v>
                </c:pt>
                <c:pt idx="2359">
                  <c:v>23.63</c:v>
                </c:pt>
                <c:pt idx="2360">
                  <c:v>23.64</c:v>
                </c:pt>
                <c:pt idx="2361">
                  <c:v>23.65</c:v>
                </c:pt>
                <c:pt idx="2362">
                  <c:v>23.66</c:v>
                </c:pt>
                <c:pt idx="2363">
                  <c:v>23.67</c:v>
                </c:pt>
                <c:pt idx="2364">
                  <c:v>23.68</c:v>
                </c:pt>
                <c:pt idx="2365">
                  <c:v>23.69</c:v>
                </c:pt>
                <c:pt idx="2366">
                  <c:v>23.7</c:v>
                </c:pt>
                <c:pt idx="2367">
                  <c:v>23.71</c:v>
                </c:pt>
                <c:pt idx="2368">
                  <c:v>23.72</c:v>
                </c:pt>
                <c:pt idx="2369">
                  <c:v>23.73</c:v>
                </c:pt>
                <c:pt idx="2370">
                  <c:v>23.74</c:v>
                </c:pt>
                <c:pt idx="2371">
                  <c:v>23.75</c:v>
                </c:pt>
                <c:pt idx="2372">
                  <c:v>23.76</c:v>
                </c:pt>
                <c:pt idx="2373">
                  <c:v>23.77</c:v>
                </c:pt>
                <c:pt idx="2374">
                  <c:v>23.78</c:v>
                </c:pt>
                <c:pt idx="2375">
                  <c:v>23.79</c:v>
                </c:pt>
                <c:pt idx="2376">
                  <c:v>23.8</c:v>
                </c:pt>
                <c:pt idx="2377">
                  <c:v>23.81</c:v>
                </c:pt>
                <c:pt idx="2378">
                  <c:v>23.82</c:v>
                </c:pt>
                <c:pt idx="2379">
                  <c:v>23.83</c:v>
                </c:pt>
                <c:pt idx="2380">
                  <c:v>23.84</c:v>
                </c:pt>
                <c:pt idx="2381">
                  <c:v>23.85</c:v>
                </c:pt>
                <c:pt idx="2382">
                  <c:v>23.86</c:v>
                </c:pt>
                <c:pt idx="2383">
                  <c:v>23.87</c:v>
                </c:pt>
                <c:pt idx="2384">
                  <c:v>23.88</c:v>
                </c:pt>
                <c:pt idx="2385">
                  <c:v>23.89</c:v>
                </c:pt>
                <c:pt idx="2386">
                  <c:v>23.9</c:v>
                </c:pt>
                <c:pt idx="2387">
                  <c:v>23.91</c:v>
                </c:pt>
                <c:pt idx="2388">
                  <c:v>23.92</c:v>
                </c:pt>
                <c:pt idx="2389">
                  <c:v>23.93</c:v>
                </c:pt>
                <c:pt idx="2390">
                  <c:v>23.94</c:v>
                </c:pt>
                <c:pt idx="2391">
                  <c:v>23.95</c:v>
                </c:pt>
                <c:pt idx="2392">
                  <c:v>23.96</c:v>
                </c:pt>
                <c:pt idx="2393">
                  <c:v>23.97</c:v>
                </c:pt>
                <c:pt idx="2394">
                  <c:v>23.98</c:v>
                </c:pt>
                <c:pt idx="2395">
                  <c:v>23.99</c:v>
                </c:pt>
                <c:pt idx="2396">
                  <c:v>24</c:v>
                </c:pt>
                <c:pt idx="2397">
                  <c:v>24.01</c:v>
                </c:pt>
                <c:pt idx="2398">
                  <c:v>24.02</c:v>
                </c:pt>
                <c:pt idx="2399">
                  <c:v>24.03</c:v>
                </c:pt>
                <c:pt idx="2400">
                  <c:v>24.04</c:v>
                </c:pt>
                <c:pt idx="2401">
                  <c:v>24.05</c:v>
                </c:pt>
                <c:pt idx="2402">
                  <c:v>24.06</c:v>
                </c:pt>
                <c:pt idx="2403">
                  <c:v>24.07</c:v>
                </c:pt>
                <c:pt idx="2404">
                  <c:v>24.08</c:v>
                </c:pt>
                <c:pt idx="2405">
                  <c:v>24.09</c:v>
                </c:pt>
                <c:pt idx="2406">
                  <c:v>24.1</c:v>
                </c:pt>
                <c:pt idx="2407">
                  <c:v>24.11</c:v>
                </c:pt>
                <c:pt idx="2408">
                  <c:v>24.12</c:v>
                </c:pt>
                <c:pt idx="2409">
                  <c:v>24.13</c:v>
                </c:pt>
                <c:pt idx="2410">
                  <c:v>24.14</c:v>
                </c:pt>
                <c:pt idx="2411">
                  <c:v>24.15</c:v>
                </c:pt>
                <c:pt idx="2412">
                  <c:v>24.16</c:v>
                </c:pt>
                <c:pt idx="2413">
                  <c:v>24.17</c:v>
                </c:pt>
                <c:pt idx="2414">
                  <c:v>24.18</c:v>
                </c:pt>
                <c:pt idx="2415">
                  <c:v>24.19</c:v>
                </c:pt>
                <c:pt idx="2416">
                  <c:v>24.2</c:v>
                </c:pt>
                <c:pt idx="2417">
                  <c:v>24.21</c:v>
                </c:pt>
                <c:pt idx="2418">
                  <c:v>24.22</c:v>
                </c:pt>
                <c:pt idx="2419">
                  <c:v>24.23</c:v>
                </c:pt>
                <c:pt idx="2420">
                  <c:v>24.24</c:v>
                </c:pt>
                <c:pt idx="2421">
                  <c:v>24.25</c:v>
                </c:pt>
                <c:pt idx="2422">
                  <c:v>24.26</c:v>
                </c:pt>
                <c:pt idx="2423">
                  <c:v>24.27</c:v>
                </c:pt>
                <c:pt idx="2424">
                  <c:v>24.28</c:v>
                </c:pt>
                <c:pt idx="2425">
                  <c:v>24.29</c:v>
                </c:pt>
                <c:pt idx="2426">
                  <c:v>24.3</c:v>
                </c:pt>
                <c:pt idx="2427">
                  <c:v>24.31</c:v>
                </c:pt>
                <c:pt idx="2428">
                  <c:v>24.32</c:v>
                </c:pt>
                <c:pt idx="2429">
                  <c:v>24.33</c:v>
                </c:pt>
                <c:pt idx="2430">
                  <c:v>24.34</c:v>
                </c:pt>
                <c:pt idx="2431">
                  <c:v>24.35</c:v>
                </c:pt>
                <c:pt idx="2432">
                  <c:v>24.36</c:v>
                </c:pt>
                <c:pt idx="2433">
                  <c:v>24.37</c:v>
                </c:pt>
                <c:pt idx="2434">
                  <c:v>24.38</c:v>
                </c:pt>
                <c:pt idx="2435">
                  <c:v>24.39</c:v>
                </c:pt>
                <c:pt idx="2436">
                  <c:v>24.4</c:v>
                </c:pt>
                <c:pt idx="2437">
                  <c:v>24.41</c:v>
                </c:pt>
                <c:pt idx="2438">
                  <c:v>24.42</c:v>
                </c:pt>
                <c:pt idx="2439">
                  <c:v>24.43</c:v>
                </c:pt>
                <c:pt idx="2440">
                  <c:v>24.44</c:v>
                </c:pt>
                <c:pt idx="2441">
                  <c:v>24.45</c:v>
                </c:pt>
                <c:pt idx="2442">
                  <c:v>24.46</c:v>
                </c:pt>
                <c:pt idx="2443">
                  <c:v>24.47</c:v>
                </c:pt>
                <c:pt idx="2444">
                  <c:v>24.48</c:v>
                </c:pt>
                <c:pt idx="2445">
                  <c:v>24.49</c:v>
                </c:pt>
                <c:pt idx="2446">
                  <c:v>24.5</c:v>
                </c:pt>
                <c:pt idx="2447">
                  <c:v>24.51</c:v>
                </c:pt>
                <c:pt idx="2448">
                  <c:v>24.52</c:v>
                </c:pt>
                <c:pt idx="2449">
                  <c:v>24.53</c:v>
                </c:pt>
                <c:pt idx="2450">
                  <c:v>24.54</c:v>
                </c:pt>
                <c:pt idx="2451">
                  <c:v>24.55</c:v>
                </c:pt>
                <c:pt idx="2452">
                  <c:v>24.56</c:v>
                </c:pt>
                <c:pt idx="2453">
                  <c:v>24.57</c:v>
                </c:pt>
                <c:pt idx="2454">
                  <c:v>24.58</c:v>
                </c:pt>
                <c:pt idx="2455">
                  <c:v>24.59</c:v>
                </c:pt>
                <c:pt idx="2456">
                  <c:v>24.6</c:v>
                </c:pt>
                <c:pt idx="2457">
                  <c:v>24.61</c:v>
                </c:pt>
                <c:pt idx="2458">
                  <c:v>24.62</c:v>
                </c:pt>
                <c:pt idx="2459">
                  <c:v>24.63</c:v>
                </c:pt>
                <c:pt idx="2460">
                  <c:v>24.64</c:v>
                </c:pt>
                <c:pt idx="2461">
                  <c:v>24.65</c:v>
                </c:pt>
                <c:pt idx="2462">
                  <c:v>24.66</c:v>
                </c:pt>
                <c:pt idx="2463">
                  <c:v>24.67</c:v>
                </c:pt>
                <c:pt idx="2464">
                  <c:v>24.68</c:v>
                </c:pt>
                <c:pt idx="2465">
                  <c:v>24.69</c:v>
                </c:pt>
                <c:pt idx="2466">
                  <c:v>24.7</c:v>
                </c:pt>
                <c:pt idx="2467">
                  <c:v>24.71</c:v>
                </c:pt>
                <c:pt idx="2468">
                  <c:v>24.72</c:v>
                </c:pt>
                <c:pt idx="2469">
                  <c:v>24.73</c:v>
                </c:pt>
                <c:pt idx="2470">
                  <c:v>24.74</c:v>
                </c:pt>
                <c:pt idx="2471">
                  <c:v>24.75</c:v>
                </c:pt>
                <c:pt idx="2472">
                  <c:v>24.76</c:v>
                </c:pt>
                <c:pt idx="2473">
                  <c:v>24.77</c:v>
                </c:pt>
                <c:pt idx="2474">
                  <c:v>24.78</c:v>
                </c:pt>
                <c:pt idx="2475">
                  <c:v>24.79</c:v>
                </c:pt>
                <c:pt idx="2476">
                  <c:v>24.8</c:v>
                </c:pt>
                <c:pt idx="2477">
                  <c:v>24.81</c:v>
                </c:pt>
                <c:pt idx="2478">
                  <c:v>24.82</c:v>
                </c:pt>
                <c:pt idx="2479">
                  <c:v>24.83</c:v>
                </c:pt>
                <c:pt idx="2480">
                  <c:v>24.84</c:v>
                </c:pt>
                <c:pt idx="2481">
                  <c:v>24.85</c:v>
                </c:pt>
                <c:pt idx="2482">
                  <c:v>24.86</c:v>
                </c:pt>
                <c:pt idx="2483">
                  <c:v>24.87</c:v>
                </c:pt>
                <c:pt idx="2484">
                  <c:v>24.88</c:v>
                </c:pt>
                <c:pt idx="2485">
                  <c:v>24.89</c:v>
                </c:pt>
                <c:pt idx="2486">
                  <c:v>24.9</c:v>
                </c:pt>
                <c:pt idx="2487">
                  <c:v>24.91</c:v>
                </c:pt>
                <c:pt idx="2488">
                  <c:v>24.92</c:v>
                </c:pt>
                <c:pt idx="2489">
                  <c:v>24.93</c:v>
                </c:pt>
                <c:pt idx="2490">
                  <c:v>24.94</c:v>
                </c:pt>
                <c:pt idx="2491">
                  <c:v>24.95</c:v>
                </c:pt>
                <c:pt idx="2492">
                  <c:v>24.96</c:v>
                </c:pt>
                <c:pt idx="2493">
                  <c:v>24.97</c:v>
                </c:pt>
                <c:pt idx="2494">
                  <c:v>24.98</c:v>
                </c:pt>
                <c:pt idx="2495">
                  <c:v>24.99</c:v>
                </c:pt>
              </c:numCache>
            </c:numRef>
          </c:xVal>
          <c:yVal>
            <c:numRef>
              <c:f>'AL0002'!$F$9:$F$2504</c:f>
              <c:numCache>
                <c:formatCode>General</c:formatCode>
                <c:ptCount val="2496"/>
                <c:pt idx="0">
                  <c:v>0.16</c:v>
                </c:pt>
                <c:pt idx="1">
                  <c:v>0.08</c:v>
                </c:pt>
                <c:pt idx="2">
                  <c:v>0.24</c:v>
                </c:pt>
                <c:pt idx="3">
                  <c:v>0.08</c:v>
                </c:pt>
                <c:pt idx="4">
                  <c:v>0</c:v>
                </c:pt>
                <c:pt idx="5">
                  <c:v>0.24</c:v>
                </c:pt>
                <c:pt idx="6">
                  <c:v>0.16</c:v>
                </c:pt>
                <c:pt idx="7">
                  <c:v>0.32</c:v>
                </c:pt>
                <c:pt idx="8">
                  <c:v>0.08</c:v>
                </c:pt>
                <c:pt idx="9">
                  <c:v>0</c:v>
                </c:pt>
                <c:pt idx="10">
                  <c:v>0.16</c:v>
                </c:pt>
                <c:pt idx="11">
                  <c:v>0.24</c:v>
                </c:pt>
                <c:pt idx="12">
                  <c:v>0.32</c:v>
                </c:pt>
                <c:pt idx="13">
                  <c:v>0.16</c:v>
                </c:pt>
                <c:pt idx="14">
                  <c:v>0.08</c:v>
                </c:pt>
                <c:pt idx="15">
                  <c:v>0.24</c:v>
                </c:pt>
                <c:pt idx="16">
                  <c:v>0.24</c:v>
                </c:pt>
                <c:pt idx="17">
                  <c:v>0.32</c:v>
                </c:pt>
                <c:pt idx="18">
                  <c:v>0.16</c:v>
                </c:pt>
                <c:pt idx="19">
                  <c:v>0.08</c:v>
                </c:pt>
                <c:pt idx="20">
                  <c:v>0.16</c:v>
                </c:pt>
                <c:pt idx="21">
                  <c:v>0.16</c:v>
                </c:pt>
                <c:pt idx="22">
                  <c:v>0.24</c:v>
                </c:pt>
                <c:pt idx="23">
                  <c:v>0.16</c:v>
                </c:pt>
                <c:pt idx="24">
                  <c:v>0.08</c:v>
                </c:pt>
                <c:pt idx="25">
                  <c:v>0.16</c:v>
                </c:pt>
                <c:pt idx="26">
                  <c:v>0.16</c:v>
                </c:pt>
                <c:pt idx="27">
                  <c:v>0.32</c:v>
                </c:pt>
                <c:pt idx="28">
                  <c:v>0.16</c:v>
                </c:pt>
                <c:pt idx="29">
                  <c:v>0.08</c:v>
                </c:pt>
                <c:pt idx="30">
                  <c:v>0.16</c:v>
                </c:pt>
                <c:pt idx="31">
                  <c:v>0.16</c:v>
                </c:pt>
                <c:pt idx="32">
                  <c:v>0.32</c:v>
                </c:pt>
                <c:pt idx="33">
                  <c:v>0.16</c:v>
                </c:pt>
                <c:pt idx="34">
                  <c:v>0</c:v>
                </c:pt>
                <c:pt idx="35">
                  <c:v>0.16</c:v>
                </c:pt>
                <c:pt idx="36">
                  <c:v>0.24</c:v>
                </c:pt>
                <c:pt idx="37">
                  <c:v>0.24</c:v>
                </c:pt>
                <c:pt idx="38">
                  <c:v>0.16</c:v>
                </c:pt>
                <c:pt idx="39">
                  <c:v>-0.16</c:v>
                </c:pt>
                <c:pt idx="40">
                  <c:v>0.16</c:v>
                </c:pt>
                <c:pt idx="41">
                  <c:v>0.24</c:v>
                </c:pt>
                <c:pt idx="42">
                  <c:v>0.24</c:v>
                </c:pt>
                <c:pt idx="43">
                  <c:v>0.16</c:v>
                </c:pt>
                <c:pt idx="44">
                  <c:v>0</c:v>
                </c:pt>
                <c:pt idx="45">
                  <c:v>0.16</c:v>
                </c:pt>
                <c:pt idx="46">
                  <c:v>0.16</c:v>
                </c:pt>
                <c:pt idx="47">
                  <c:v>0.24</c:v>
                </c:pt>
                <c:pt idx="48">
                  <c:v>0.16</c:v>
                </c:pt>
                <c:pt idx="49">
                  <c:v>0.08</c:v>
                </c:pt>
                <c:pt idx="50">
                  <c:v>0.16</c:v>
                </c:pt>
                <c:pt idx="51">
                  <c:v>0.16</c:v>
                </c:pt>
                <c:pt idx="52">
                  <c:v>0.16</c:v>
                </c:pt>
                <c:pt idx="53">
                  <c:v>0</c:v>
                </c:pt>
                <c:pt idx="54">
                  <c:v>-0.16</c:v>
                </c:pt>
                <c:pt idx="55">
                  <c:v>0.08</c:v>
                </c:pt>
                <c:pt idx="56">
                  <c:v>0.24</c:v>
                </c:pt>
                <c:pt idx="57">
                  <c:v>0.16</c:v>
                </c:pt>
                <c:pt idx="58">
                  <c:v>0.16</c:v>
                </c:pt>
                <c:pt idx="59">
                  <c:v>-0.16</c:v>
                </c:pt>
                <c:pt idx="60">
                  <c:v>0.16</c:v>
                </c:pt>
                <c:pt idx="61">
                  <c:v>0.08</c:v>
                </c:pt>
                <c:pt idx="62">
                  <c:v>0.24</c:v>
                </c:pt>
                <c:pt idx="63">
                  <c:v>0</c:v>
                </c:pt>
                <c:pt idx="64">
                  <c:v>-0.16</c:v>
                </c:pt>
                <c:pt idx="65">
                  <c:v>0.08</c:v>
                </c:pt>
                <c:pt idx="66">
                  <c:v>0.08</c:v>
                </c:pt>
                <c:pt idx="67">
                  <c:v>0.16</c:v>
                </c:pt>
                <c:pt idx="68">
                  <c:v>0.16</c:v>
                </c:pt>
                <c:pt idx="69">
                  <c:v>-0.16</c:v>
                </c:pt>
                <c:pt idx="70">
                  <c:v>0.08</c:v>
                </c:pt>
                <c:pt idx="71">
                  <c:v>0.08</c:v>
                </c:pt>
                <c:pt idx="72">
                  <c:v>0.08</c:v>
                </c:pt>
                <c:pt idx="73">
                  <c:v>0.08</c:v>
                </c:pt>
                <c:pt idx="74">
                  <c:v>-0.08</c:v>
                </c:pt>
                <c:pt idx="75">
                  <c:v>0.08</c:v>
                </c:pt>
                <c:pt idx="76">
                  <c:v>0.08</c:v>
                </c:pt>
                <c:pt idx="77">
                  <c:v>0.08</c:v>
                </c:pt>
                <c:pt idx="78">
                  <c:v>0.08</c:v>
                </c:pt>
                <c:pt idx="79">
                  <c:v>-0.08</c:v>
                </c:pt>
                <c:pt idx="80">
                  <c:v>0.08</c:v>
                </c:pt>
                <c:pt idx="81">
                  <c:v>0.24</c:v>
                </c:pt>
                <c:pt idx="82">
                  <c:v>0.24</c:v>
                </c:pt>
                <c:pt idx="83">
                  <c:v>0.08</c:v>
                </c:pt>
                <c:pt idx="84">
                  <c:v>0</c:v>
                </c:pt>
                <c:pt idx="85">
                  <c:v>0.16</c:v>
                </c:pt>
                <c:pt idx="86">
                  <c:v>0.24</c:v>
                </c:pt>
                <c:pt idx="87">
                  <c:v>0.32</c:v>
                </c:pt>
                <c:pt idx="88">
                  <c:v>0.16</c:v>
                </c:pt>
                <c:pt idx="89">
                  <c:v>0</c:v>
                </c:pt>
                <c:pt idx="90">
                  <c:v>0.08</c:v>
                </c:pt>
                <c:pt idx="91">
                  <c:v>0.24</c:v>
                </c:pt>
                <c:pt idx="92">
                  <c:v>0.32</c:v>
                </c:pt>
                <c:pt idx="93">
                  <c:v>0.16</c:v>
                </c:pt>
                <c:pt idx="94">
                  <c:v>0</c:v>
                </c:pt>
                <c:pt idx="95">
                  <c:v>0.16</c:v>
                </c:pt>
                <c:pt idx="96">
                  <c:v>0.24</c:v>
                </c:pt>
                <c:pt idx="97">
                  <c:v>0.24</c:v>
                </c:pt>
                <c:pt idx="98">
                  <c:v>0.16</c:v>
                </c:pt>
                <c:pt idx="99">
                  <c:v>0</c:v>
                </c:pt>
                <c:pt idx="100">
                  <c:v>0.16</c:v>
                </c:pt>
                <c:pt idx="101">
                  <c:v>0.24</c:v>
                </c:pt>
                <c:pt idx="102">
                  <c:v>0.24</c:v>
                </c:pt>
                <c:pt idx="103">
                  <c:v>0.16</c:v>
                </c:pt>
                <c:pt idx="104">
                  <c:v>0</c:v>
                </c:pt>
                <c:pt idx="105">
                  <c:v>0.24</c:v>
                </c:pt>
                <c:pt idx="106">
                  <c:v>0.24</c:v>
                </c:pt>
                <c:pt idx="107">
                  <c:v>0.24</c:v>
                </c:pt>
                <c:pt idx="108">
                  <c:v>0.16</c:v>
                </c:pt>
                <c:pt idx="109">
                  <c:v>0.08</c:v>
                </c:pt>
                <c:pt idx="110">
                  <c:v>0.16</c:v>
                </c:pt>
                <c:pt idx="111">
                  <c:v>0.16</c:v>
                </c:pt>
                <c:pt idx="112">
                  <c:v>0.24</c:v>
                </c:pt>
                <c:pt idx="113">
                  <c:v>0.08</c:v>
                </c:pt>
                <c:pt idx="114">
                  <c:v>0</c:v>
                </c:pt>
                <c:pt idx="115">
                  <c:v>0.16</c:v>
                </c:pt>
                <c:pt idx="116">
                  <c:v>0.24</c:v>
                </c:pt>
                <c:pt idx="117">
                  <c:v>0.32</c:v>
                </c:pt>
                <c:pt idx="118">
                  <c:v>0.16</c:v>
                </c:pt>
                <c:pt idx="119">
                  <c:v>0</c:v>
                </c:pt>
                <c:pt idx="120">
                  <c:v>0.16</c:v>
                </c:pt>
                <c:pt idx="121">
                  <c:v>0.08</c:v>
                </c:pt>
                <c:pt idx="122">
                  <c:v>0.24</c:v>
                </c:pt>
                <c:pt idx="123">
                  <c:v>0.08</c:v>
                </c:pt>
                <c:pt idx="124">
                  <c:v>0.08</c:v>
                </c:pt>
                <c:pt idx="125">
                  <c:v>0.16</c:v>
                </c:pt>
                <c:pt idx="126">
                  <c:v>0.24</c:v>
                </c:pt>
                <c:pt idx="127">
                  <c:v>0.16</c:v>
                </c:pt>
                <c:pt idx="128">
                  <c:v>0.16</c:v>
                </c:pt>
                <c:pt idx="129">
                  <c:v>-0.16</c:v>
                </c:pt>
                <c:pt idx="130">
                  <c:v>0.24</c:v>
                </c:pt>
                <c:pt idx="131">
                  <c:v>0.08</c:v>
                </c:pt>
                <c:pt idx="132">
                  <c:v>0.16</c:v>
                </c:pt>
                <c:pt idx="133">
                  <c:v>0</c:v>
                </c:pt>
                <c:pt idx="134">
                  <c:v>-0.16</c:v>
                </c:pt>
                <c:pt idx="135">
                  <c:v>0.08</c:v>
                </c:pt>
                <c:pt idx="136">
                  <c:v>0.08</c:v>
                </c:pt>
                <c:pt idx="137">
                  <c:v>0.16</c:v>
                </c:pt>
                <c:pt idx="138">
                  <c:v>0</c:v>
                </c:pt>
                <c:pt idx="139">
                  <c:v>-0.16</c:v>
                </c:pt>
                <c:pt idx="140">
                  <c:v>0</c:v>
                </c:pt>
                <c:pt idx="141">
                  <c:v>0.08</c:v>
                </c:pt>
                <c:pt idx="142">
                  <c:v>0.08</c:v>
                </c:pt>
                <c:pt idx="143">
                  <c:v>0.08</c:v>
                </c:pt>
                <c:pt idx="144">
                  <c:v>-0.16</c:v>
                </c:pt>
                <c:pt idx="145">
                  <c:v>0.08</c:v>
                </c:pt>
                <c:pt idx="146">
                  <c:v>0.08</c:v>
                </c:pt>
                <c:pt idx="147">
                  <c:v>0.16</c:v>
                </c:pt>
                <c:pt idx="148">
                  <c:v>0</c:v>
                </c:pt>
                <c:pt idx="149">
                  <c:v>-0.16</c:v>
                </c:pt>
                <c:pt idx="150">
                  <c:v>0</c:v>
                </c:pt>
                <c:pt idx="151">
                  <c:v>0.24</c:v>
                </c:pt>
                <c:pt idx="152">
                  <c:v>0.16</c:v>
                </c:pt>
                <c:pt idx="153">
                  <c:v>-0.08</c:v>
                </c:pt>
                <c:pt idx="154">
                  <c:v>-0.08</c:v>
                </c:pt>
                <c:pt idx="155">
                  <c:v>0.08</c:v>
                </c:pt>
                <c:pt idx="156">
                  <c:v>0.08</c:v>
                </c:pt>
                <c:pt idx="157">
                  <c:v>0.16</c:v>
                </c:pt>
                <c:pt idx="158">
                  <c:v>0</c:v>
                </c:pt>
                <c:pt idx="159">
                  <c:v>-0.08</c:v>
                </c:pt>
                <c:pt idx="160">
                  <c:v>0.16</c:v>
                </c:pt>
                <c:pt idx="161">
                  <c:v>0.32</c:v>
                </c:pt>
                <c:pt idx="162">
                  <c:v>0.32</c:v>
                </c:pt>
                <c:pt idx="163">
                  <c:v>0.08</c:v>
                </c:pt>
                <c:pt idx="164">
                  <c:v>0</c:v>
                </c:pt>
                <c:pt idx="165">
                  <c:v>0.16</c:v>
                </c:pt>
                <c:pt idx="166">
                  <c:v>0.24</c:v>
                </c:pt>
                <c:pt idx="167">
                  <c:v>0.24</c:v>
                </c:pt>
                <c:pt idx="168">
                  <c:v>0.08</c:v>
                </c:pt>
                <c:pt idx="169">
                  <c:v>0</c:v>
                </c:pt>
                <c:pt idx="170">
                  <c:v>0.16</c:v>
                </c:pt>
                <c:pt idx="171">
                  <c:v>0.24</c:v>
                </c:pt>
                <c:pt idx="172">
                  <c:v>0.24</c:v>
                </c:pt>
                <c:pt idx="173">
                  <c:v>0.08</c:v>
                </c:pt>
                <c:pt idx="174">
                  <c:v>0.08</c:v>
                </c:pt>
                <c:pt idx="175">
                  <c:v>0.16</c:v>
                </c:pt>
                <c:pt idx="176">
                  <c:v>0.24</c:v>
                </c:pt>
                <c:pt idx="177">
                  <c:v>0.24</c:v>
                </c:pt>
                <c:pt idx="178">
                  <c:v>0.08</c:v>
                </c:pt>
                <c:pt idx="179">
                  <c:v>0</c:v>
                </c:pt>
                <c:pt idx="180">
                  <c:v>0.16</c:v>
                </c:pt>
                <c:pt idx="181">
                  <c:v>0.16</c:v>
                </c:pt>
                <c:pt idx="182">
                  <c:v>0.24</c:v>
                </c:pt>
                <c:pt idx="183">
                  <c:v>0.08</c:v>
                </c:pt>
                <c:pt idx="184">
                  <c:v>0</c:v>
                </c:pt>
                <c:pt idx="185">
                  <c:v>0.16</c:v>
                </c:pt>
                <c:pt idx="186">
                  <c:v>0.24</c:v>
                </c:pt>
                <c:pt idx="187">
                  <c:v>0.24</c:v>
                </c:pt>
                <c:pt idx="188">
                  <c:v>0.16</c:v>
                </c:pt>
                <c:pt idx="189">
                  <c:v>0</c:v>
                </c:pt>
                <c:pt idx="190">
                  <c:v>0.16</c:v>
                </c:pt>
                <c:pt idx="191">
                  <c:v>0.24</c:v>
                </c:pt>
                <c:pt idx="192">
                  <c:v>0.32</c:v>
                </c:pt>
                <c:pt idx="193">
                  <c:v>0.08</c:v>
                </c:pt>
                <c:pt idx="194">
                  <c:v>0.08</c:v>
                </c:pt>
                <c:pt idx="195">
                  <c:v>0.16</c:v>
                </c:pt>
                <c:pt idx="196">
                  <c:v>0.16</c:v>
                </c:pt>
                <c:pt idx="197">
                  <c:v>0.24</c:v>
                </c:pt>
                <c:pt idx="198">
                  <c:v>0.08</c:v>
                </c:pt>
                <c:pt idx="199">
                  <c:v>0</c:v>
                </c:pt>
                <c:pt idx="200">
                  <c:v>0.16</c:v>
                </c:pt>
                <c:pt idx="201">
                  <c:v>0.24</c:v>
                </c:pt>
                <c:pt idx="202">
                  <c:v>0.24</c:v>
                </c:pt>
                <c:pt idx="203">
                  <c:v>0.08</c:v>
                </c:pt>
                <c:pt idx="204">
                  <c:v>-0.08</c:v>
                </c:pt>
                <c:pt idx="205">
                  <c:v>0.08</c:v>
                </c:pt>
                <c:pt idx="206">
                  <c:v>0.08</c:v>
                </c:pt>
                <c:pt idx="207">
                  <c:v>0.08</c:v>
                </c:pt>
                <c:pt idx="208">
                  <c:v>-0.08</c:v>
                </c:pt>
                <c:pt idx="209">
                  <c:v>-0.16</c:v>
                </c:pt>
                <c:pt idx="210">
                  <c:v>0.08</c:v>
                </c:pt>
                <c:pt idx="211">
                  <c:v>0.16</c:v>
                </c:pt>
                <c:pt idx="212">
                  <c:v>0.08</c:v>
                </c:pt>
                <c:pt idx="213">
                  <c:v>0.08</c:v>
                </c:pt>
                <c:pt idx="214">
                  <c:v>-0.16</c:v>
                </c:pt>
                <c:pt idx="215">
                  <c:v>0</c:v>
                </c:pt>
                <c:pt idx="216">
                  <c:v>0.08</c:v>
                </c:pt>
                <c:pt idx="217">
                  <c:v>0.24</c:v>
                </c:pt>
                <c:pt idx="218">
                  <c:v>-0.08</c:v>
                </c:pt>
                <c:pt idx="219">
                  <c:v>-0.08</c:v>
                </c:pt>
                <c:pt idx="220">
                  <c:v>0.08</c:v>
                </c:pt>
                <c:pt idx="221">
                  <c:v>0.16</c:v>
                </c:pt>
                <c:pt idx="222">
                  <c:v>0.08</c:v>
                </c:pt>
                <c:pt idx="223">
                  <c:v>-0.08</c:v>
                </c:pt>
                <c:pt idx="224">
                  <c:v>-0.16</c:v>
                </c:pt>
                <c:pt idx="225">
                  <c:v>0.24</c:v>
                </c:pt>
                <c:pt idx="226">
                  <c:v>0.08</c:v>
                </c:pt>
                <c:pt idx="227">
                  <c:v>0.08</c:v>
                </c:pt>
                <c:pt idx="228">
                  <c:v>0</c:v>
                </c:pt>
                <c:pt idx="229">
                  <c:v>-0.16</c:v>
                </c:pt>
                <c:pt idx="230">
                  <c:v>0.08</c:v>
                </c:pt>
                <c:pt idx="231">
                  <c:v>0.08</c:v>
                </c:pt>
                <c:pt idx="232">
                  <c:v>0.08</c:v>
                </c:pt>
                <c:pt idx="233">
                  <c:v>0</c:v>
                </c:pt>
                <c:pt idx="234">
                  <c:v>-0.16</c:v>
                </c:pt>
                <c:pt idx="235">
                  <c:v>0.24</c:v>
                </c:pt>
                <c:pt idx="236">
                  <c:v>0.08</c:v>
                </c:pt>
                <c:pt idx="237">
                  <c:v>0.08</c:v>
                </c:pt>
                <c:pt idx="238">
                  <c:v>0</c:v>
                </c:pt>
                <c:pt idx="239">
                  <c:v>0</c:v>
                </c:pt>
                <c:pt idx="240">
                  <c:v>0.16</c:v>
                </c:pt>
                <c:pt idx="241">
                  <c:v>0.08</c:v>
                </c:pt>
                <c:pt idx="242">
                  <c:v>0.24</c:v>
                </c:pt>
                <c:pt idx="243">
                  <c:v>0.16</c:v>
                </c:pt>
                <c:pt idx="244">
                  <c:v>-0.08</c:v>
                </c:pt>
                <c:pt idx="245">
                  <c:v>0.16</c:v>
                </c:pt>
                <c:pt idx="246">
                  <c:v>0.24</c:v>
                </c:pt>
                <c:pt idx="247">
                  <c:v>0.24</c:v>
                </c:pt>
                <c:pt idx="248">
                  <c:v>0.08</c:v>
                </c:pt>
                <c:pt idx="249">
                  <c:v>0</c:v>
                </c:pt>
                <c:pt idx="250">
                  <c:v>0.24</c:v>
                </c:pt>
                <c:pt idx="251">
                  <c:v>0.24</c:v>
                </c:pt>
                <c:pt idx="252">
                  <c:v>0.16</c:v>
                </c:pt>
                <c:pt idx="253">
                  <c:v>0.08</c:v>
                </c:pt>
                <c:pt idx="254">
                  <c:v>0</c:v>
                </c:pt>
                <c:pt idx="255">
                  <c:v>-0.08</c:v>
                </c:pt>
                <c:pt idx="256">
                  <c:v>0.24</c:v>
                </c:pt>
                <c:pt idx="257">
                  <c:v>0.16</c:v>
                </c:pt>
                <c:pt idx="258">
                  <c:v>0.08</c:v>
                </c:pt>
                <c:pt idx="259">
                  <c:v>0.08</c:v>
                </c:pt>
                <c:pt idx="260">
                  <c:v>0.24</c:v>
                </c:pt>
                <c:pt idx="261">
                  <c:v>0.24</c:v>
                </c:pt>
                <c:pt idx="262">
                  <c:v>0.24</c:v>
                </c:pt>
                <c:pt idx="263">
                  <c:v>0.08</c:v>
                </c:pt>
                <c:pt idx="264">
                  <c:v>0.08</c:v>
                </c:pt>
                <c:pt idx="265">
                  <c:v>0.24</c:v>
                </c:pt>
                <c:pt idx="266">
                  <c:v>0.24</c:v>
                </c:pt>
                <c:pt idx="267">
                  <c:v>0.16</c:v>
                </c:pt>
                <c:pt idx="268">
                  <c:v>0.08</c:v>
                </c:pt>
                <c:pt idx="269">
                  <c:v>0</c:v>
                </c:pt>
                <c:pt idx="270">
                  <c:v>0.16</c:v>
                </c:pt>
                <c:pt idx="271">
                  <c:v>0.24</c:v>
                </c:pt>
                <c:pt idx="272">
                  <c:v>0.24</c:v>
                </c:pt>
                <c:pt idx="273">
                  <c:v>0.08</c:v>
                </c:pt>
                <c:pt idx="274">
                  <c:v>0</c:v>
                </c:pt>
                <c:pt idx="275">
                  <c:v>0.24</c:v>
                </c:pt>
                <c:pt idx="276">
                  <c:v>0.24</c:v>
                </c:pt>
                <c:pt idx="277">
                  <c:v>0.16</c:v>
                </c:pt>
                <c:pt idx="278">
                  <c:v>0.08</c:v>
                </c:pt>
                <c:pt idx="279">
                  <c:v>0.08</c:v>
                </c:pt>
                <c:pt idx="280">
                  <c:v>0.24</c:v>
                </c:pt>
                <c:pt idx="281">
                  <c:v>0.16</c:v>
                </c:pt>
                <c:pt idx="282">
                  <c:v>0.16</c:v>
                </c:pt>
                <c:pt idx="283">
                  <c:v>0.16</c:v>
                </c:pt>
                <c:pt idx="284">
                  <c:v>0.08</c:v>
                </c:pt>
                <c:pt idx="285">
                  <c:v>0.24</c:v>
                </c:pt>
                <c:pt idx="286">
                  <c:v>0.24</c:v>
                </c:pt>
                <c:pt idx="287">
                  <c:v>0.24</c:v>
                </c:pt>
                <c:pt idx="288">
                  <c:v>0.08</c:v>
                </c:pt>
                <c:pt idx="289">
                  <c:v>0</c:v>
                </c:pt>
                <c:pt idx="290">
                  <c:v>0.24</c:v>
                </c:pt>
                <c:pt idx="291">
                  <c:v>0.24</c:v>
                </c:pt>
                <c:pt idx="292">
                  <c:v>0.24</c:v>
                </c:pt>
                <c:pt idx="293">
                  <c:v>0.08</c:v>
                </c:pt>
                <c:pt idx="294">
                  <c:v>-0.08</c:v>
                </c:pt>
                <c:pt idx="295">
                  <c:v>0.24</c:v>
                </c:pt>
                <c:pt idx="296">
                  <c:v>0.08</c:v>
                </c:pt>
                <c:pt idx="297">
                  <c:v>0.08</c:v>
                </c:pt>
                <c:pt idx="298">
                  <c:v>-0.08</c:v>
                </c:pt>
                <c:pt idx="299">
                  <c:v>-0.16</c:v>
                </c:pt>
                <c:pt idx="300">
                  <c:v>0.16</c:v>
                </c:pt>
                <c:pt idx="301">
                  <c:v>0.08</c:v>
                </c:pt>
                <c:pt idx="302">
                  <c:v>0.08</c:v>
                </c:pt>
                <c:pt idx="303">
                  <c:v>-0.08</c:v>
                </c:pt>
                <c:pt idx="304">
                  <c:v>-0.16</c:v>
                </c:pt>
                <c:pt idx="305">
                  <c:v>0.08</c:v>
                </c:pt>
                <c:pt idx="306">
                  <c:v>0.08</c:v>
                </c:pt>
                <c:pt idx="307">
                  <c:v>0.08</c:v>
                </c:pt>
                <c:pt idx="308">
                  <c:v>0.08</c:v>
                </c:pt>
                <c:pt idx="309">
                  <c:v>-0.16</c:v>
                </c:pt>
                <c:pt idx="310">
                  <c:v>0.08</c:v>
                </c:pt>
                <c:pt idx="311">
                  <c:v>0.08</c:v>
                </c:pt>
                <c:pt idx="312">
                  <c:v>0.08</c:v>
                </c:pt>
                <c:pt idx="313">
                  <c:v>-0.08</c:v>
                </c:pt>
                <c:pt idx="314">
                  <c:v>-0.08</c:v>
                </c:pt>
                <c:pt idx="315">
                  <c:v>0.08</c:v>
                </c:pt>
                <c:pt idx="316">
                  <c:v>0.08</c:v>
                </c:pt>
                <c:pt idx="317">
                  <c:v>0.08</c:v>
                </c:pt>
                <c:pt idx="318">
                  <c:v>0</c:v>
                </c:pt>
                <c:pt idx="319">
                  <c:v>-0.16</c:v>
                </c:pt>
                <c:pt idx="320">
                  <c:v>0.08</c:v>
                </c:pt>
                <c:pt idx="321">
                  <c:v>0.08</c:v>
                </c:pt>
                <c:pt idx="322">
                  <c:v>0.24</c:v>
                </c:pt>
                <c:pt idx="323">
                  <c:v>0.08</c:v>
                </c:pt>
                <c:pt idx="324">
                  <c:v>-0.08</c:v>
                </c:pt>
                <c:pt idx="325">
                  <c:v>0.24</c:v>
                </c:pt>
                <c:pt idx="326">
                  <c:v>0.24</c:v>
                </c:pt>
                <c:pt idx="327">
                  <c:v>0</c:v>
                </c:pt>
                <c:pt idx="328">
                  <c:v>0.08</c:v>
                </c:pt>
                <c:pt idx="329">
                  <c:v>0</c:v>
                </c:pt>
                <c:pt idx="330">
                  <c:v>0.24</c:v>
                </c:pt>
                <c:pt idx="331">
                  <c:v>0.16</c:v>
                </c:pt>
                <c:pt idx="332">
                  <c:v>0.16</c:v>
                </c:pt>
                <c:pt idx="333">
                  <c:v>0.08</c:v>
                </c:pt>
                <c:pt idx="334">
                  <c:v>0</c:v>
                </c:pt>
                <c:pt idx="335">
                  <c:v>0.16</c:v>
                </c:pt>
                <c:pt idx="336">
                  <c:v>0.16</c:v>
                </c:pt>
                <c:pt idx="337">
                  <c:v>0.16</c:v>
                </c:pt>
                <c:pt idx="338">
                  <c:v>0.08</c:v>
                </c:pt>
                <c:pt idx="339">
                  <c:v>0</c:v>
                </c:pt>
                <c:pt idx="340">
                  <c:v>0.24</c:v>
                </c:pt>
                <c:pt idx="341">
                  <c:v>0.24</c:v>
                </c:pt>
                <c:pt idx="342">
                  <c:v>0.16</c:v>
                </c:pt>
                <c:pt idx="343">
                  <c:v>0.08</c:v>
                </c:pt>
                <c:pt idx="344">
                  <c:v>0</c:v>
                </c:pt>
                <c:pt idx="345">
                  <c:v>0.24</c:v>
                </c:pt>
                <c:pt idx="346">
                  <c:v>0.16</c:v>
                </c:pt>
                <c:pt idx="347">
                  <c:v>0.16</c:v>
                </c:pt>
                <c:pt idx="348">
                  <c:v>0.16</c:v>
                </c:pt>
                <c:pt idx="349">
                  <c:v>0</c:v>
                </c:pt>
                <c:pt idx="350">
                  <c:v>0.16</c:v>
                </c:pt>
                <c:pt idx="351">
                  <c:v>0.24</c:v>
                </c:pt>
                <c:pt idx="352">
                  <c:v>0.24</c:v>
                </c:pt>
                <c:pt idx="353">
                  <c:v>0.08</c:v>
                </c:pt>
                <c:pt idx="354">
                  <c:v>0</c:v>
                </c:pt>
                <c:pt idx="355">
                  <c:v>0.24</c:v>
                </c:pt>
                <c:pt idx="356">
                  <c:v>0.24</c:v>
                </c:pt>
                <c:pt idx="357">
                  <c:v>0.24</c:v>
                </c:pt>
                <c:pt idx="358">
                  <c:v>0.08</c:v>
                </c:pt>
                <c:pt idx="359">
                  <c:v>0</c:v>
                </c:pt>
                <c:pt idx="360">
                  <c:v>0.24</c:v>
                </c:pt>
                <c:pt idx="361">
                  <c:v>0.24</c:v>
                </c:pt>
                <c:pt idx="362">
                  <c:v>0.16</c:v>
                </c:pt>
                <c:pt idx="363">
                  <c:v>0.08</c:v>
                </c:pt>
                <c:pt idx="364">
                  <c:v>0</c:v>
                </c:pt>
                <c:pt idx="365">
                  <c:v>0.24</c:v>
                </c:pt>
                <c:pt idx="366">
                  <c:v>0.24</c:v>
                </c:pt>
                <c:pt idx="367">
                  <c:v>0.24</c:v>
                </c:pt>
                <c:pt idx="368">
                  <c:v>0.08</c:v>
                </c:pt>
                <c:pt idx="369">
                  <c:v>-0.16</c:v>
                </c:pt>
                <c:pt idx="370">
                  <c:v>0.08</c:v>
                </c:pt>
                <c:pt idx="371">
                  <c:v>0.08</c:v>
                </c:pt>
                <c:pt idx="372">
                  <c:v>0.08</c:v>
                </c:pt>
                <c:pt idx="373">
                  <c:v>0</c:v>
                </c:pt>
                <c:pt idx="374">
                  <c:v>0</c:v>
                </c:pt>
                <c:pt idx="375">
                  <c:v>0.08</c:v>
                </c:pt>
                <c:pt idx="376">
                  <c:v>0.24</c:v>
                </c:pt>
                <c:pt idx="377">
                  <c:v>0</c:v>
                </c:pt>
                <c:pt idx="378">
                  <c:v>0.08</c:v>
                </c:pt>
                <c:pt idx="379">
                  <c:v>-0.08</c:v>
                </c:pt>
                <c:pt idx="380">
                  <c:v>0.16</c:v>
                </c:pt>
                <c:pt idx="381">
                  <c:v>0.08</c:v>
                </c:pt>
                <c:pt idx="382">
                  <c:v>0.08</c:v>
                </c:pt>
                <c:pt idx="383">
                  <c:v>0</c:v>
                </c:pt>
                <c:pt idx="384">
                  <c:v>0</c:v>
                </c:pt>
                <c:pt idx="385">
                  <c:v>0.08</c:v>
                </c:pt>
                <c:pt idx="386">
                  <c:v>0.08</c:v>
                </c:pt>
                <c:pt idx="387">
                  <c:v>0</c:v>
                </c:pt>
                <c:pt idx="388">
                  <c:v>-0.08</c:v>
                </c:pt>
                <c:pt idx="389">
                  <c:v>0.08</c:v>
                </c:pt>
                <c:pt idx="390">
                  <c:v>-6.16</c:v>
                </c:pt>
                <c:pt idx="391">
                  <c:v>-6.16</c:v>
                </c:pt>
                <c:pt idx="392">
                  <c:v>-6.16</c:v>
                </c:pt>
                <c:pt idx="393">
                  <c:v>-6.08</c:v>
                </c:pt>
                <c:pt idx="394">
                  <c:v>-6.16</c:v>
                </c:pt>
                <c:pt idx="395">
                  <c:v>-6.08</c:v>
                </c:pt>
                <c:pt idx="396">
                  <c:v>-6.16</c:v>
                </c:pt>
                <c:pt idx="397">
                  <c:v>-6.16</c:v>
                </c:pt>
                <c:pt idx="398">
                  <c:v>-6.16</c:v>
                </c:pt>
                <c:pt idx="399">
                  <c:v>-6.16</c:v>
                </c:pt>
                <c:pt idx="400">
                  <c:v>-6.08</c:v>
                </c:pt>
                <c:pt idx="401">
                  <c:v>-6.08</c:v>
                </c:pt>
                <c:pt idx="402">
                  <c:v>-6.08</c:v>
                </c:pt>
                <c:pt idx="403">
                  <c:v>-6.16</c:v>
                </c:pt>
                <c:pt idx="404">
                  <c:v>-6.16</c:v>
                </c:pt>
                <c:pt idx="405">
                  <c:v>-6.08</c:v>
                </c:pt>
                <c:pt idx="406">
                  <c:v>-6.08</c:v>
                </c:pt>
                <c:pt idx="407">
                  <c:v>-6.16</c:v>
                </c:pt>
                <c:pt idx="408">
                  <c:v>-6.08</c:v>
                </c:pt>
                <c:pt idx="409">
                  <c:v>-6.16</c:v>
                </c:pt>
                <c:pt idx="410">
                  <c:v>-6.16</c:v>
                </c:pt>
                <c:pt idx="411">
                  <c:v>-6.16</c:v>
                </c:pt>
                <c:pt idx="412">
                  <c:v>-6.08</c:v>
                </c:pt>
                <c:pt idx="413">
                  <c:v>-6.08</c:v>
                </c:pt>
                <c:pt idx="414">
                  <c:v>-6.16</c:v>
                </c:pt>
                <c:pt idx="415">
                  <c:v>-6.16</c:v>
                </c:pt>
                <c:pt idx="416">
                  <c:v>-6.08</c:v>
                </c:pt>
                <c:pt idx="417">
                  <c:v>-6.08</c:v>
                </c:pt>
                <c:pt idx="418">
                  <c:v>-6.08</c:v>
                </c:pt>
                <c:pt idx="419">
                  <c:v>-6.16</c:v>
                </c:pt>
                <c:pt idx="420">
                  <c:v>-6.16</c:v>
                </c:pt>
                <c:pt idx="421">
                  <c:v>-6.16</c:v>
                </c:pt>
                <c:pt idx="422">
                  <c:v>-6.08</c:v>
                </c:pt>
                <c:pt idx="423">
                  <c:v>-6.08</c:v>
                </c:pt>
                <c:pt idx="424">
                  <c:v>-6.16</c:v>
                </c:pt>
                <c:pt idx="425">
                  <c:v>-6.08</c:v>
                </c:pt>
                <c:pt idx="426">
                  <c:v>-6.08</c:v>
                </c:pt>
                <c:pt idx="427">
                  <c:v>-6.16</c:v>
                </c:pt>
                <c:pt idx="428">
                  <c:v>-6.08</c:v>
                </c:pt>
                <c:pt idx="429">
                  <c:v>-6.16</c:v>
                </c:pt>
                <c:pt idx="430">
                  <c:v>-6.16</c:v>
                </c:pt>
                <c:pt idx="431">
                  <c:v>-6.16</c:v>
                </c:pt>
                <c:pt idx="432">
                  <c:v>-6.08</c:v>
                </c:pt>
                <c:pt idx="433">
                  <c:v>-6.16</c:v>
                </c:pt>
                <c:pt idx="434">
                  <c:v>-6.16</c:v>
                </c:pt>
                <c:pt idx="435">
                  <c:v>-6.16</c:v>
                </c:pt>
                <c:pt idx="436">
                  <c:v>-6.16</c:v>
                </c:pt>
                <c:pt idx="437">
                  <c:v>-6.16</c:v>
                </c:pt>
                <c:pt idx="438">
                  <c:v>-6.16</c:v>
                </c:pt>
                <c:pt idx="439">
                  <c:v>-6.16</c:v>
                </c:pt>
                <c:pt idx="440">
                  <c:v>-6.16</c:v>
                </c:pt>
                <c:pt idx="441">
                  <c:v>-6.16</c:v>
                </c:pt>
                <c:pt idx="442">
                  <c:v>-6.16</c:v>
                </c:pt>
                <c:pt idx="443">
                  <c:v>-6.08</c:v>
                </c:pt>
                <c:pt idx="444">
                  <c:v>-6.16</c:v>
                </c:pt>
                <c:pt idx="445">
                  <c:v>-6.16</c:v>
                </c:pt>
                <c:pt idx="446">
                  <c:v>-6.16</c:v>
                </c:pt>
                <c:pt idx="447">
                  <c:v>-6.16</c:v>
                </c:pt>
                <c:pt idx="448">
                  <c:v>-6.16</c:v>
                </c:pt>
                <c:pt idx="449">
                  <c:v>-6.16</c:v>
                </c:pt>
                <c:pt idx="450">
                  <c:v>-6.08</c:v>
                </c:pt>
                <c:pt idx="451">
                  <c:v>-6.16</c:v>
                </c:pt>
                <c:pt idx="452">
                  <c:v>-6.16</c:v>
                </c:pt>
                <c:pt idx="453">
                  <c:v>-6.08</c:v>
                </c:pt>
                <c:pt idx="454">
                  <c:v>-6.08</c:v>
                </c:pt>
                <c:pt idx="455">
                  <c:v>-6.16</c:v>
                </c:pt>
                <c:pt idx="456">
                  <c:v>-6.08</c:v>
                </c:pt>
                <c:pt idx="457">
                  <c:v>-6.16</c:v>
                </c:pt>
                <c:pt idx="458">
                  <c:v>-6.16</c:v>
                </c:pt>
                <c:pt idx="459">
                  <c:v>-6.16</c:v>
                </c:pt>
                <c:pt idx="460">
                  <c:v>-6.16</c:v>
                </c:pt>
                <c:pt idx="461">
                  <c:v>-6.16</c:v>
                </c:pt>
                <c:pt idx="462">
                  <c:v>-6.08</c:v>
                </c:pt>
                <c:pt idx="463">
                  <c:v>-6.08</c:v>
                </c:pt>
                <c:pt idx="464">
                  <c:v>-6.16</c:v>
                </c:pt>
                <c:pt idx="465">
                  <c:v>-6.16</c:v>
                </c:pt>
                <c:pt idx="466">
                  <c:v>-6.16</c:v>
                </c:pt>
                <c:pt idx="467">
                  <c:v>-6.16</c:v>
                </c:pt>
                <c:pt idx="468">
                  <c:v>-6.08</c:v>
                </c:pt>
                <c:pt idx="469">
                  <c:v>-6.16</c:v>
                </c:pt>
                <c:pt idx="470">
                  <c:v>-6.16</c:v>
                </c:pt>
                <c:pt idx="471">
                  <c:v>-6.16</c:v>
                </c:pt>
                <c:pt idx="472">
                  <c:v>-6.08</c:v>
                </c:pt>
                <c:pt idx="473">
                  <c:v>-6.16</c:v>
                </c:pt>
                <c:pt idx="474">
                  <c:v>-6.08</c:v>
                </c:pt>
                <c:pt idx="475">
                  <c:v>-6.16</c:v>
                </c:pt>
                <c:pt idx="476">
                  <c:v>-6.16</c:v>
                </c:pt>
                <c:pt idx="477">
                  <c:v>-6.16</c:v>
                </c:pt>
                <c:pt idx="478">
                  <c:v>-6.08</c:v>
                </c:pt>
                <c:pt idx="479">
                  <c:v>-6.16</c:v>
                </c:pt>
                <c:pt idx="480">
                  <c:v>-6.08</c:v>
                </c:pt>
                <c:pt idx="481">
                  <c:v>-6.08</c:v>
                </c:pt>
                <c:pt idx="482">
                  <c:v>-6.16</c:v>
                </c:pt>
                <c:pt idx="483">
                  <c:v>-6.16</c:v>
                </c:pt>
                <c:pt idx="484">
                  <c:v>-6.16</c:v>
                </c:pt>
                <c:pt idx="485">
                  <c:v>-6.16</c:v>
                </c:pt>
                <c:pt idx="486">
                  <c:v>-6.16</c:v>
                </c:pt>
                <c:pt idx="487">
                  <c:v>-6.16</c:v>
                </c:pt>
                <c:pt idx="488">
                  <c:v>-6.16</c:v>
                </c:pt>
                <c:pt idx="489">
                  <c:v>-6.16</c:v>
                </c:pt>
                <c:pt idx="490">
                  <c:v>-6.16</c:v>
                </c:pt>
                <c:pt idx="491">
                  <c:v>-6.16</c:v>
                </c:pt>
                <c:pt idx="492">
                  <c:v>-6.16</c:v>
                </c:pt>
                <c:pt idx="493">
                  <c:v>-6.16</c:v>
                </c:pt>
                <c:pt idx="494">
                  <c:v>-6.16</c:v>
                </c:pt>
                <c:pt idx="495">
                  <c:v>-6.16</c:v>
                </c:pt>
                <c:pt idx="496">
                  <c:v>-6.16</c:v>
                </c:pt>
                <c:pt idx="497">
                  <c:v>-6.16</c:v>
                </c:pt>
                <c:pt idx="498">
                  <c:v>-6.16</c:v>
                </c:pt>
                <c:pt idx="499">
                  <c:v>-6.16</c:v>
                </c:pt>
                <c:pt idx="500">
                  <c:v>-6.16</c:v>
                </c:pt>
                <c:pt idx="501">
                  <c:v>-6.16</c:v>
                </c:pt>
                <c:pt idx="502">
                  <c:v>-6.16</c:v>
                </c:pt>
                <c:pt idx="503">
                  <c:v>-6.16</c:v>
                </c:pt>
                <c:pt idx="504">
                  <c:v>-6.16</c:v>
                </c:pt>
                <c:pt idx="505">
                  <c:v>-6.16</c:v>
                </c:pt>
                <c:pt idx="506">
                  <c:v>-6.08</c:v>
                </c:pt>
                <c:pt idx="507">
                  <c:v>-6.16</c:v>
                </c:pt>
                <c:pt idx="508">
                  <c:v>-6.16</c:v>
                </c:pt>
                <c:pt idx="509">
                  <c:v>-6.16</c:v>
                </c:pt>
                <c:pt idx="510">
                  <c:v>-6.16</c:v>
                </c:pt>
                <c:pt idx="511">
                  <c:v>-6.16</c:v>
                </c:pt>
                <c:pt idx="512">
                  <c:v>-6.16</c:v>
                </c:pt>
                <c:pt idx="513">
                  <c:v>-6.16</c:v>
                </c:pt>
                <c:pt idx="514">
                  <c:v>-6.16</c:v>
                </c:pt>
                <c:pt idx="515">
                  <c:v>-6.16</c:v>
                </c:pt>
                <c:pt idx="516">
                  <c:v>-6.08</c:v>
                </c:pt>
                <c:pt idx="517">
                  <c:v>-6.16</c:v>
                </c:pt>
                <c:pt idx="518">
                  <c:v>-6.08</c:v>
                </c:pt>
                <c:pt idx="519">
                  <c:v>-6.08</c:v>
                </c:pt>
                <c:pt idx="520">
                  <c:v>-6.16</c:v>
                </c:pt>
                <c:pt idx="521">
                  <c:v>-6.16</c:v>
                </c:pt>
                <c:pt idx="522">
                  <c:v>-6.16</c:v>
                </c:pt>
                <c:pt idx="523">
                  <c:v>-6.16</c:v>
                </c:pt>
                <c:pt idx="524">
                  <c:v>-6.24</c:v>
                </c:pt>
                <c:pt idx="525">
                  <c:v>-6.16</c:v>
                </c:pt>
                <c:pt idx="526">
                  <c:v>-6.16</c:v>
                </c:pt>
                <c:pt idx="527">
                  <c:v>-6.16</c:v>
                </c:pt>
                <c:pt idx="528">
                  <c:v>-6.16</c:v>
                </c:pt>
                <c:pt idx="529">
                  <c:v>-6.16</c:v>
                </c:pt>
                <c:pt idx="530">
                  <c:v>-6.16</c:v>
                </c:pt>
                <c:pt idx="531">
                  <c:v>-6.16</c:v>
                </c:pt>
                <c:pt idx="532">
                  <c:v>-6.16</c:v>
                </c:pt>
                <c:pt idx="533">
                  <c:v>-6.16</c:v>
                </c:pt>
                <c:pt idx="534">
                  <c:v>-6.16</c:v>
                </c:pt>
                <c:pt idx="535">
                  <c:v>-6.16</c:v>
                </c:pt>
                <c:pt idx="536">
                  <c:v>-6.16</c:v>
                </c:pt>
                <c:pt idx="537">
                  <c:v>-6.16</c:v>
                </c:pt>
                <c:pt idx="538">
                  <c:v>-6.08</c:v>
                </c:pt>
                <c:pt idx="539">
                  <c:v>-6.16</c:v>
                </c:pt>
                <c:pt idx="540">
                  <c:v>-6.16</c:v>
                </c:pt>
                <c:pt idx="541">
                  <c:v>-6.08</c:v>
                </c:pt>
                <c:pt idx="542">
                  <c:v>-6.16</c:v>
                </c:pt>
                <c:pt idx="543">
                  <c:v>-6.16</c:v>
                </c:pt>
                <c:pt idx="544">
                  <c:v>-6.16</c:v>
                </c:pt>
                <c:pt idx="545">
                  <c:v>-6.08</c:v>
                </c:pt>
                <c:pt idx="546">
                  <c:v>-6.16</c:v>
                </c:pt>
                <c:pt idx="547">
                  <c:v>-6.16</c:v>
                </c:pt>
                <c:pt idx="548">
                  <c:v>-6.16</c:v>
                </c:pt>
                <c:pt idx="549">
                  <c:v>-6.16</c:v>
                </c:pt>
                <c:pt idx="550">
                  <c:v>-6.16</c:v>
                </c:pt>
                <c:pt idx="551">
                  <c:v>-6.16</c:v>
                </c:pt>
                <c:pt idx="552">
                  <c:v>-6.16</c:v>
                </c:pt>
                <c:pt idx="553">
                  <c:v>-6.16</c:v>
                </c:pt>
                <c:pt idx="554">
                  <c:v>-6.16</c:v>
                </c:pt>
                <c:pt idx="555">
                  <c:v>-6.16</c:v>
                </c:pt>
                <c:pt idx="556">
                  <c:v>-6.16</c:v>
                </c:pt>
                <c:pt idx="557">
                  <c:v>-6.16</c:v>
                </c:pt>
                <c:pt idx="558">
                  <c:v>-6.16</c:v>
                </c:pt>
                <c:pt idx="559">
                  <c:v>-6.08</c:v>
                </c:pt>
                <c:pt idx="560">
                  <c:v>-6.16</c:v>
                </c:pt>
                <c:pt idx="561">
                  <c:v>-6.08</c:v>
                </c:pt>
                <c:pt idx="562">
                  <c:v>-6.16</c:v>
                </c:pt>
                <c:pt idx="563">
                  <c:v>-6.16</c:v>
                </c:pt>
                <c:pt idx="564">
                  <c:v>-6.08</c:v>
                </c:pt>
                <c:pt idx="565">
                  <c:v>-6.16</c:v>
                </c:pt>
                <c:pt idx="566">
                  <c:v>-6.16</c:v>
                </c:pt>
                <c:pt idx="567">
                  <c:v>-6.16</c:v>
                </c:pt>
                <c:pt idx="568">
                  <c:v>-6.16</c:v>
                </c:pt>
                <c:pt idx="569">
                  <c:v>-6.16</c:v>
                </c:pt>
                <c:pt idx="570">
                  <c:v>-6.16</c:v>
                </c:pt>
                <c:pt idx="571">
                  <c:v>-6.16</c:v>
                </c:pt>
                <c:pt idx="572">
                  <c:v>-6.16</c:v>
                </c:pt>
                <c:pt idx="573">
                  <c:v>-6.16</c:v>
                </c:pt>
                <c:pt idx="574">
                  <c:v>-6.16</c:v>
                </c:pt>
                <c:pt idx="575">
                  <c:v>-6.16</c:v>
                </c:pt>
                <c:pt idx="576">
                  <c:v>-6.16</c:v>
                </c:pt>
                <c:pt idx="577">
                  <c:v>-6.16</c:v>
                </c:pt>
                <c:pt idx="578">
                  <c:v>-6.08</c:v>
                </c:pt>
                <c:pt idx="579">
                  <c:v>-6.16</c:v>
                </c:pt>
                <c:pt idx="580">
                  <c:v>-6.16</c:v>
                </c:pt>
                <c:pt idx="581">
                  <c:v>-6.16</c:v>
                </c:pt>
                <c:pt idx="582">
                  <c:v>-6.16</c:v>
                </c:pt>
                <c:pt idx="583">
                  <c:v>-6.16</c:v>
                </c:pt>
                <c:pt idx="584">
                  <c:v>-6.16</c:v>
                </c:pt>
                <c:pt idx="585">
                  <c:v>-6.08</c:v>
                </c:pt>
                <c:pt idx="586">
                  <c:v>-6.16</c:v>
                </c:pt>
                <c:pt idx="587">
                  <c:v>-6.16</c:v>
                </c:pt>
                <c:pt idx="588">
                  <c:v>-6.16</c:v>
                </c:pt>
                <c:pt idx="589">
                  <c:v>-6.16</c:v>
                </c:pt>
                <c:pt idx="590">
                  <c:v>-6.16</c:v>
                </c:pt>
                <c:pt idx="591">
                  <c:v>-6.16</c:v>
                </c:pt>
                <c:pt idx="592">
                  <c:v>-6.16</c:v>
                </c:pt>
                <c:pt idx="593">
                  <c:v>-6.24</c:v>
                </c:pt>
                <c:pt idx="594">
                  <c:v>-6.16</c:v>
                </c:pt>
                <c:pt idx="595">
                  <c:v>-6.16</c:v>
                </c:pt>
                <c:pt idx="596">
                  <c:v>-6.24</c:v>
                </c:pt>
                <c:pt idx="597">
                  <c:v>-6.16</c:v>
                </c:pt>
                <c:pt idx="598">
                  <c:v>-6.16</c:v>
                </c:pt>
                <c:pt idx="599">
                  <c:v>-6.16</c:v>
                </c:pt>
                <c:pt idx="600">
                  <c:v>-6.24</c:v>
                </c:pt>
                <c:pt idx="601">
                  <c:v>-6.16</c:v>
                </c:pt>
                <c:pt idx="602">
                  <c:v>-6.24</c:v>
                </c:pt>
                <c:pt idx="603">
                  <c:v>-6.16</c:v>
                </c:pt>
                <c:pt idx="604">
                  <c:v>-6.16</c:v>
                </c:pt>
                <c:pt idx="605">
                  <c:v>-6.16</c:v>
                </c:pt>
                <c:pt idx="606">
                  <c:v>-6.16</c:v>
                </c:pt>
                <c:pt idx="607">
                  <c:v>-6.16</c:v>
                </c:pt>
                <c:pt idx="608">
                  <c:v>-6.24</c:v>
                </c:pt>
                <c:pt idx="609">
                  <c:v>-6</c:v>
                </c:pt>
                <c:pt idx="610">
                  <c:v>-5.76</c:v>
                </c:pt>
                <c:pt idx="611">
                  <c:v>-5.36</c:v>
                </c:pt>
                <c:pt idx="612">
                  <c:v>-5.36</c:v>
                </c:pt>
                <c:pt idx="613">
                  <c:v>-5.44</c:v>
                </c:pt>
                <c:pt idx="614">
                  <c:v>-5.2</c:v>
                </c:pt>
                <c:pt idx="615">
                  <c:v>-4.96</c:v>
                </c:pt>
                <c:pt idx="616">
                  <c:v>-4.8</c:v>
                </c:pt>
                <c:pt idx="617">
                  <c:v>-4.8</c:v>
                </c:pt>
                <c:pt idx="618">
                  <c:v>-4.96</c:v>
                </c:pt>
                <c:pt idx="619">
                  <c:v>-4.6399999999999997</c:v>
                </c:pt>
                <c:pt idx="620">
                  <c:v>-4.4000000000000004</c:v>
                </c:pt>
                <c:pt idx="621">
                  <c:v>-4.4800000000000004</c:v>
                </c:pt>
                <c:pt idx="622">
                  <c:v>-4</c:v>
                </c:pt>
                <c:pt idx="623">
                  <c:v>-4.16</c:v>
                </c:pt>
                <c:pt idx="624">
                  <c:v>-4.08</c:v>
                </c:pt>
                <c:pt idx="625">
                  <c:v>-3.68</c:v>
                </c:pt>
                <c:pt idx="626">
                  <c:v>-3.76</c:v>
                </c:pt>
                <c:pt idx="627">
                  <c:v>-3.76</c:v>
                </c:pt>
                <c:pt idx="628">
                  <c:v>-3.92</c:v>
                </c:pt>
                <c:pt idx="629">
                  <c:v>-3.6</c:v>
                </c:pt>
                <c:pt idx="630">
                  <c:v>-3.04</c:v>
                </c:pt>
                <c:pt idx="631">
                  <c:v>-2.96</c:v>
                </c:pt>
                <c:pt idx="632">
                  <c:v>-2.96</c:v>
                </c:pt>
                <c:pt idx="633">
                  <c:v>-2.72</c:v>
                </c:pt>
                <c:pt idx="634">
                  <c:v>-2.48</c:v>
                </c:pt>
                <c:pt idx="635">
                  <c:v>-2.2400000000000002</c:v>
                </c:pt>
                <c:pt idx="636">
                  <c:v>-2.4</c:v>
                </c:pt>
                <c:pt idx="637">
                  <c:v>-2.4</c:v>
                </c:pt>
                <c:pt idx="638">
                  <c:v>-2.2400000000000002</c:v>
                </c:pt>
                <c:pt idx="639">
                  <c:v>-2.2400000000000002</c:v>
                </c:pt>
                <c:pt idx="640">
                  <c:v>-1.68</c:v>
                </c:pt>
                <c:pt idx="641">
                  <c:v>-1.6</c:v>
                </c:pt>
                <c:pt idx="642">
                  <c:v>-1.6</c:v>
                </c:pt>
                <c:pt idx="643">
                  <c:v>-1.68</c:v>
                </c:pt>
                <c:pt idx="644">
                  <c:v>-1.36</c:v>
                </c:pt>
                <c:pt idx="645">
                  <c:v>-1.1200000000000001</c:v>
                </c:pt>
                <c:pt idx="646">
                  <c:v>-1.04</c:v>
                </c:pt>
                <c:pt idx="647">
                  <c:v>-1.1200000000000001</c:v>
                </c:pt>
                <c:pt idx="648">
                  <c:v>-1.2</c:v>
                </c:pt>
                <c:pt idx="649">
                  <c:v>-0.88</c:v>
                </c:pt>
                <c:pt idx="650">
                  <c:v>-0.64</c:v>
                </c:pt>
                <c:pt idx="651">
                  <c:v>-0.16</c:v>
                </c:pt>
                <c:pt idx="652">
                  <c:v>-0.24</c:v>
                </c:pt>
                <c:pt idx="653">
                  <c:v>-0.08</c:v>
                </c:pt>
                <c:pt idx="654">
                  <c:v>-0.08</c:v>
                </c:pt>
                <c:pt idx="655">
                  <c:v>0.24</c:v>
                </c:pt>
                <c:pt idx="656">
                  <c:v>0.08</c:v>
                </c:pt>
                <c:pt idx="657">
                  <c:v>0.08</c:v>
                </c:pt>
                <c:pt idx="658">
                  <c:v>0.24</c:v>
                </c:pt>
                <c:pt idx="659">
                  <c:v>0.24</c:v>
                </c:pt>
                <c:pt idx="660">
                  <c:v>0.72</c:v>
                </c:pt>
                <c:pt idx="661">
                  <c:v>0.64</c:v>
                </c:pt>
                <c:pt idx="662">
                  <c:v>0.64</c:v>
                </c:pt>
                <c:pt idx="663">
                  <c:v>0.8</c:v>
                </c:pt>
                <c:pt idx="664">
                  <c:v>0.8</c:v>
                </c:pt>
                <c:pt idx="665">
                  <c:v>1.04</c:v>
                </c:pt>
                <c:pt idx="666">
                  <c:v>0.88</c:v>
                </c:pt>
                <c:pt idx="667">
                  <c:v>0.8</c:v>
                </c:pt>
                <c:pt idx="668">
                  <c:v>0.8</c:v>
                </c:pt>
                <c:pt idx="669">
                  <c:v>1.04</c:v>
                </c:pt>
                <c:pt idx="670">
                  <c:v>1.28</c:v>
                </c:pt>
                <c:pt idx="671">
                  <c:v>1.1200000000000001</c:v>
                </c:pt>
                <c:pt idx="672">
                  <c:v>1.1200000000000001</c:v>
                </c:pt>
                <c:pt idx="673">
                  <c:v>1.04</c:v>
                </c:pt>
                <c:pt idx="674">
                  <c:v>1.04</c:v>
                </c:pt>
                <c:pt idx="675">
                  <c:v>1.28</c:v>
                </c:pt>
                <c:pt idx="676">
                  <c:v>1.04</c:v>
                </c:pt>
                <c:pt idx="677">
                  <c:v>1.1200000000000001</c:v>
                </c:pt>
                <c:pt idx="678">
                  <c:v>0.8</c:v>
                </c:pt>
                <c:pt idx="679">
                  <c:v>0.8</c:v>
                </c:pt>
                <c:pt idx="680">
                  <c:v>0.96</c:v>
                </c:pt>
                <c:pt idx="681">
                  <c:v>0.88</c:v>
                </c:pt>
                <c:pt idx="682">
                  <c:v>0.8</c:v>
                </c:pt>
                <c:pt idx="683">
                  <c:v>0.72</c:v>
                </c:pt>
                <c:pt idx="684">
                  <c:v>0.56000000000000005</c:v>
                </c:pt>
                <c:pt idx="685">
                  <c:v>0.72</c:v>
                </c:pt>
                <c:pt idx="686">
                  <c:v>0.56000000000000005</c:v>
                </c:pt>
                <c:pt idx="687">
                  <c:v>0.4</c:v>
                </c:pt>
                <c:pt idx="688">
                  <c:v>0.24</c:v>
                </c:pt>
                <c:pt idx="689">
                  <c:v>0</c:v>
                </c:pt>
                <c:pt idx="690">
                  <c:v>0.24</c:v>
                </c:pt>
                <c:pt idx="691">
                  <c:v>0.08</c:v>
                </c:pt>
                <c:pt idx="692">
                  <c:v>0.08</c:v>
                </c:pt>
                <c:pt idx="693">
                  <c:v>-0.32</c:v>
                </c:pt>
                <c:pt idx="694">
                  <c:v>0</c:v>
                </c:pt>
                <c:pt idx="695">
                  <c:v>-0.32</c:v>
                </c:pt>
                <c:pt idx="696">
                  <c:v>-0.48</c:v>
                </c:pt>
                <c:pt idx="697">
                  <c:v>-0.56000000000000005</c:v>
                </c:pt>
                <c:pt idx="698">
                  <c:v>-0.64</c:v>
                </c:pt>
                <c:pt idx="699">
                  <c:v>-0.8</c:v>
                </c:pt>
                <c:pt idx="700">
                  <c:v>-0.64</c:v>
                </c:pt>
                <c:pt idx="701">
                  <c:v>-1.04</c:v>
                </c:pt>
                <c:pt idx="702">
                  <c:v>-1.28</c:v>
                </c:pt>
                <c:pt idx="703">
                  <c:v>-1.36</c:v>
                </c:pt>
                <c:pt idx="704">
                  <c:v>-1.36</c:v>
                </c:pt>
                <c:pt idx="705">
                  <c:v>-1.2</c:v>
                </c:pt>
                <c:pt idx="706">
                  <c:v>-1.28</c:v>
                </c:pt>
                <c:pt idx="707">
                  <c:v>-1.28</c:v>
                </c:pt>
                <c:pt idx="708">
                  <c:v>-1.36</c:v>
                </c:pt>
                <c:pt idx="709">
                  <c:v>-1.36</c:v>
                </c:pt>
                <c:pt idx="710">
                  <c:v>-1.2</c:v>
                </c:pt>
                <c:pt idx="711">
                  <c:v>-1.28</c:v>
                </c:pt>
                <c:pt idx="712">
                  <c:v>-1.28</c:v>
                </c:pt>
                <c:pt idx="713">
                  <c:v>-1.36</c:v>
                </c:pt>
                <c:pt idx="714">
                  <c:v>-1.44</c:v>
                </c:pt>
                <c:pt idx="715">
                  <c:v>-1.2</c:v>
                </c:pt>
                <c:pt idx="716">
                  <c:v>-1.28</c:v>
                </c:pt>
                <c:pt idx="717">
                  <c:v>-1.36</c:v>
                </c:pt>
                <c:pt idx="718">
                  <c:v>-1.44</c:v>
                </c:pt>
                <c:pt idx="719">
                  <c:v>-1.44</c:v>
                </c:pt>
                <c:pt idx="720">
                  <c:v>-1.1200000000000001</c:v>
                </c:pt>
                <c:pt idx="721">
                  <c:v>-1.1200000000000001</c:v>
                </c:pt>
                <c:pt idx="722">
                  <c:v>-1.28</c:v>
                </c:pt>
                <c:pt idx="723">
                  <c:v>-1.1200000000000001</c:v>
                </c:pt>
                <c:pt idx="724">
                  <c:v>-0.8</c:v>
                </c:pt>
                <c:pt idx="725">
                  <c:v>-0.64</c:v>
                </c:pt>
                <c:pt idx="726">
                  <c:v>-0.72</c:v>
                </c:pt>
                <c:pt idx="727">
                  <c:v>-0.48</c:v>
                </c:pt>
                <c:pt idx="728">
                  <c:v>-0.56000000000000005</c:v>
                </c:pt>
                <c:pt idx="729">
                  <c:v>-0.56000000000000005</c:v>
                </c:pt>
                <c:pt idx="730">
                  <c:v>-0.08</c:v>
                </c:pt>
                <c:pt idx="731">
                  <c:v>0.08</c:v>
                </c:pt>
                <c:pt idx="732">
                  <c:v>0.08</c:v>
                </c:pt>
                <c:pt idx="733">
                  <c:v>0</c:v>
                </c:pt>
                <c:pt idx="734">
                  <c:v>0</c:v>
                </c:pt>
                <c:pt idx="735">
                  <c:v>0.48</c:v>
                </c:pt>
                <c:pt idx="736">
                  <c:v>0.32</c:v>
                </c:pt>
                <c:pt idx="737">
                  <c:v>0.32</c:v>
                </c:pt>
                <c:pt idx="738">
                  <c:v>0.24</c:v>
                </c:pt>
                <c:pt idx="739">
                  <c:v>0.24</c:v>
                </c:pt>
                <c:pt idx="740">
                  <c:v>0.72</c:v>
                </c:pt>
                <c:pt idx="741">
                  <c:v>0.64</c:v>
                </c:pt>
                <c:pt idx="742">
                  <c:v>0.88</c:v>
                </c:pt>
                <c:pt idx="743">
                  <c:v>0.8</c:v>
                </c:pt>
                <c:pt idx="744">
                  <c:v>0.8</c:v>
                </c:pt>
                <c:pt idx="745">
                  <c:v>1.04</c:v>
                </c:pt>
                <c:pt idx="746">
                  <c:v>0.88</c:v>
                </c:pt>
                <c:pt idx="747">
                  <c:v>0.88</c:v>
                </c:pt>
                <c:pt idx="748">
                  <c:v>0.8</c:v>
                </c:pt>
                <c:pt idx="749">
                  <c:v>0.8</c:v>
                </c:pt>
                <c:pt idx="750">
                  <c:v>1.04</c:v>
                </c:pt>
                <c:pt idx="751">
                  <c:v>0.8</c:v>
                </c:pt>
                <c:pt idx="752">
                  <c:v>1.1200000000000001</c:v>
                </c:pt>
                <c:pt idx="753">
                  <c:v>0.8</c:v>
                </c:pt>
                <c:pt idx="754">
                  <c:v>0.8</c:v>
                </c:pt>
                <c:pt idx="755">
                  <c:v>1.04</c:v>
                </c:pt>
                <c:pt idx="756">
                  <c:v>0.8</c:v>
                </c:pt>
                <c:pt idx="757">
                  <c:v>0.88</c:v>
                </c:pt>
                <c:pt idx="758">
                  <c:v>0.8</c:v>
                </c:pt>
                <c:pt idx="759">
                  <c:v>0.56000000000000005</c:v>
                </c:pt>
                <c:pt idx="760">
                  <c:v>0.72</c:v>
                </c:pt>
                <c:pt idx="761">
                  <c:v>0.56000000000000005</c:v>
                </c:pt>
                <c:pt idx="762">
                  <c:v>0.64</c:v>
                </c:pt>
                <c:pt idx="763">
                  <c:v>0.48</c:v>
                </c:pt>
                <c:pt idx="764">
                  <c:v>0.24</c:v>
                </c:pt>
                <c:pt idx="765">
                  <c:v>0.48</c:v>
                </c:pt>
                <c:pt idx="766">
                  <c:v>0.24</c:v>
                </c:pt>
                <c:pt idx="767">
                  <c:v>0.32</c:v>
                </c:pt>
                <c:pt idx="768">
                  <c:v>0</c:v>
                </c:pt>
                <c:pt idx="769">
                  <c:v>0.24</c:v>
                </c:pt>
                <c:pt idx="770">
                  <c:v>0.16</c:v>
                </c:pt>
                <c:pt idx="771">
                  <c:v>0.08</c:v>
                </c:pt>
                <c:pt idx="772">
                  <c:v>-0.24</c:v>
                </c:pt>
                <c:pt idx="773">
                  <c:v>-0.32</c:v>
                </c:pt>
                <c:pt idx="774">
                  <c:v>-0.56000000000000005</c:v>
                </c:pt>
                <c:pt idx="775">
                  <c:v>-0.32</c:v>
                </c:pt>
                <c:pt idx="776">
                  <c:v>-0.8</c:v>
                </c:pt>
                <c:pt idx="777">
                  <c:v>-0.72</c:v>
                </c:pt>
                <c:pt idx="778">
                  <c:v>-0.88</c:v>
                </c:pt>
                <c:pt idx="779">
                  <c:v>-0.8</c:v>
                </c:pt>
                <c:pt idx="780">
                  <c:v>-0.88</c:v>
                </c:pt>
                <c:pt idx="781">
                  <c:v>-1.04</c:v>
                </c:pt>
                <c:pt idx="782">
                  <c:v>-1.04</c:v>
                </c:pt>
                <c:pt idx="783">
                  <c:v>-1.36</c:v>
                </c:pt>
                <c:pt idx="784">
                  <c:v>-1.44</c:v>
                </c:pt>
                <c:pt idx="785">
                  <c:v>-1.2</c:v>
                </c:pt>
                <c:pt idx="786">
                  <c:v>-1.36</c:v>
                </c:pt>
                <c:pt idx="787">
                  <c:v>-1.28</c:v>
                </c:pt>
                <c:pt idx="788">
                  <c:v>-1.36</c:v>
                </c:pt>
                <c:pt idx="789">
                  <c:v>-1.36</c:v>
                </c:pt>
                <c:pt idx="790">
                  <c:v>-1.2</c:v>
                </c:pt>
                <c:pt idx="791">
                  <c:v>-1.36</c:v>
                </c:pt>
                <c:pt idx="792">
                  <c:v>-1.28</c:v>
                </c:pt>
                <c:pt idx="793">
                  <c:v>-1.36</c:v>
                </c:pt>
                <c:pt idx="794">
                  <c:v>-1.28</c:v>
                </c:pt>
                <c:pt idx="795">
                  <c:v>-1.1200000000000001</c:v>
                </c:pt>
                <c:pt idx="796">
                  <c:v>-1.28</c:v>
                </c:pt>
                <c:pt idx="797">
                  <c:v>-1.28</c:v>
                </c:pt>
                <c:pt idx="798">
                  <c:v>-1.1200000000000001</c:v>
                </c:pt>
                <c:pt idx="799">
                  <c:v>-1.36</c:v>
                </c:pt>
                <c:pt idx="800">
                  <c:v>-0.88</c:v>
                </c:pt>
                <c:pt idx="801">
                  <c:v>-0.88</c:v>
                </c:pt>
                <c:pt idx="802">
                  <c:v>-0.72</c:v>
                </c:pt>
                <c:pt idx="803">
                  <c:v>-0.88</c:v>
                </c:pt>
                <c:pt idx="804">
                  <c:v>-0.88</c:v>
                </c:pt>
                <c:pt idx="805">
                  <c:v>-0.32</c:v>
                </c:pt>
                <c:pt idx="806">
                  <c:v>-0.48</c:v>
                </c:pt>
                <c:pt idx="807">
                  <c:v>-0.24</c:v>
                </c:pt>
                <c:pt idx="808">
                  <c:v>-0.08</c:v>
                </c:pt>
                <c:pt idx="809">
                  <c:v>-0.32</c:v>
                </c:pt>
                <c:pt idx="810">
                  <c:v>-0.08</c:v>
                </c:pt>
                <c:pt idx="811">
                  <c:v>0</c:v>
                </c:pt>
                <c:pt idx="812">
                  <c:v>0.08</c:v>
                </c:pt>
                <c:pt idx="813">
                  <c:v>0</c:v>
                </c:pt>
                <c:pt idx="814">
                  <c:v>0.24</c:v>
                </c:pt>
                <c:pt idx="815">
                  <c:v>0.48</c:v>
                </c:pt>
                <c:pt idx="816">
                  <c:v>0.64</c:v>
                </c:pt>
                <c:pt idx="817">
                  <c:v>0.64</c:v>
                </c:pt>
                <c:pt idx="818">
                  <c:v>0.48</c:v>
                </c:pt>
                <c:pt idx="819">
                  <c:v>0.56000000000000005</c:v>
                </c:pt>
                <c:pt idx="820">
                  <c:v>0.72</c:v>
                </c:pt>
                <c:pt idx="821">
                  <c:v>0.8</c:v>
                </c:pt>
                <c:pt idx="822">
                  <c:v>0.88</c:v>
                </c:pt>
                <c:pt idx="823">
                  <c:v>0.8</c:v>
                </c:pt>
                <c:pt idx="824">
                  <c:v>0.8</c:v>
                </c:pt>
                <c:pt idx="825">
                  <c:v>0.96</c:v>
                </c:pt>
                <c:pt idx="826">
                  <c:v>0.8</c:v>
                </c:pt>
                <c:pt idx="827">
                  <c:v>0.88</c:v>
                </c:pt>
                <c:pt idx="828">
                  <c:v>0.72</c:v>
                </c:pt>
                <c:pt idx="829">
                  <c:v>0.8</c:v>
                </c:pt>
                <c:pt idx="830">
                  <c:v>1.04</c:v>
                </c:pt>
                <c:pt idx="831">
                  <c:v>0.8</c:v>
                </c:pt>
                <c:pt idx="832">
                  <c:v>0.88</c:v>
                </c:pt>
                <c:pt idx="833">
                  <c:v>0.56000000000000005</c:v>
                </c:pt>
                <c:pt idx="834">
                  <c:v>0.8</c:v>
                </c:pt>
                <c:pt idx="835">
                  <c:v>0.8</c:v>
                </c:pt>
                <c:pt idx="836">
                  <c:v>0.56000000000000005</c:v>
                </c:pt>
                <c:pt idx="837">
                  <c:v>0.88</c:v>
                </c:pt>
                <c:pt idx="838">
                  <c:v>0.56000000000000005</c:v>
                </c:pt>
                <c:pt idx="839">
                  <c:v>0.56000000000000005</c:v>
                </c:pt>
                <c:pt idx="840">
                  <c:v>0.8</c:v>
                </c:pt>
                <c:pt idx="841">
                  <c:v>0.32</c:v>
                </c:pt>
                <c:pt idx="842">
                  <c:v>0.32</c:v>
                </c:pt>
                <c:pt idx="843">
                  <c:v>0.16</c:v>
                </c:pt>
                <c:pt idx="844">
                  <c:v>0.32</c:v>
                </c:pt>
                <c:pt idx="845">
                  <c:v>0.16</c:v>
                </c:pt>
                <c:pt idx="846">
                  <c:v>0.08</c:v>
                </c:pt>
                <c:pt idx="847">
                  <c:v>0.08</c:v>
                </c:pt>
                <c:pt idx="848">
                  <c:v>0</c:v>
                </c:pt>
                <c:pt idx="849">
                  <c:v>-0.24</c:v>
                </c:pt>
                <c:pt idx="850">
                  <c:v>-0.32</c:v>
                </c:pt>
                <c:pt idx="851">
                  <c:v>-0.48</c:v>
                </c:pt>
                <c:pt idx="852">
                  <c:v>-0.8</c:v>
                </c:pt>
                <c:pt idx="853">
                  <c:v>-0.88</c:v>
                </c:pt>
                <c:pt idx="854">
                  <c:v>-0.8</c:v>
                </c:pt>
                <c:pt idx="855">
                  <c:v>-0.64</c:v>
                </c:pt>
                <c:pt idx="856">
                  <c:v>-0.8</c:v>
                </c:pt>
                <c:pt idx="857">
                  <c:v>-1.04</c:v>
                </c:pt>
                <c:pt idx="858">
                  <c:v>-0.88</c:v>
                </c:pt>
                <c:pt idx="859">
                  <c:v>-1.1200000000000001</c:v>
                </c:pt>
                <c:pt idx="860">
                  <c:v>-1.1200000000000001</c:v>
                </c:pt>
                <c:pt idx="861">
                  <c:v>-1.28</c:v>
                </c:pt>
                <c:pt idx="862">
                  <c:v>-1.28</c:v>
                </c:pt>
                <c:pt idx="863">
                  <c:v>-1.36</c:v>
                </c:pt>
                <c:pt idx="864">
                  <c:v>-1.36</c:v>
                </c:pt>
                <c:pt idx="865">
                  <c:v>-1.2</c:v>
                </c:pt>
                <c:pt idx="866">
                  <c:v>-1.28</c:v>
                </c:pt>
                <c:pt idx="867">
                  <c:v>-1.1200000000000001</c:v>
                </c:pt>
                <c:pt idx="868">
                  <c:v>-1.1200000000000001</c:v>
                </c:pt>
                <c:pt idx="869">
                  <c:v>-1.28</c:v>
                </c:pt>
                <c:pt idx="870">
                  <c:v>-1.1200000000000001</c:v>
                </c:pt>
                <c:pt idx="871">
                  <c:v>-1.04</c:v>
                </c:pt>
                <c:pt idx="872">
                  <c:v>-1.04</c:v>
                </c:pt>
                <c:pt idx="873">
                  <c:v>-1.2</c:v>
                </c:pt>
                <c:pt idx="874">
                  <c:v>-1.1200000000000001</c:v>
                </c:pt>
                <c:pt idx="875">
                  <c:v>-0.88</c:v>
                </c:pt>
                <c:pt idx="876">
                  <c:v>-0.88</c:v>
                </c:pt>
                <c:pt idx="877">
                  <c:v>-0.8</c:v>
                </c:pt>
                <c:pt idx="878">
                  <c:v>-0.88</c:v>
                </c:pt>
                <c:pt idx="879">
                  <c:v>-0.72</c:v>
                </c:pt>
                <c:pt idx="880">
                  <c:v>-0.64</c:v>
                </c:pt>
                <c:pt idx="881">
                  <c:v>-0.48</c:v>
                </c:pt>
                <c:pt idx="882">
                  <c:v>-0.48</c:v>
                </c:pt>
                <c:pt idx="883">
                  <c:v>-0.56000000000000005</c:v>
                </c:pt>
                <c:pt idx="884">
                  <c:v>-0.24</c:v>
                </c:pt>
                <c:pt idx="885">
                  <c:v>0.16</c:v>
                </c:pt>
                <c:pt idx="886">
                  <c:v>0</c:v>
                </c:pt>
                <c:pt idx="887">
                  <c:v>0.08</c:v>
                </c:pt>
                <c:pt idx="888">
                  <c:v>-0.08</c:v>
                </c:pt>
                <c:pt idx="889">
                  <c:v>0</c:v>
                </c:pt>
                <c:pt idx="890">
                  <c:v>0.16</c:v>
                </c:pt>
                <c:pt idx="891">
                  <c:v>0.32</c:v>
                </c:pt>
                <c:pt idx="892">
                  <c:v>0.32</c:v>
                </c:pt>
                <c:pt idx="893">
                  <c:v>0.24</c:v>
                </c:pt>
                <c:pt idx="894">
                  <c:v>0.32</c:v>
                </c:pt>
                <c:pt idx="895">
                  <c:v>0.8</c:v>
                </c:pt>
                <c:pt idx="896">
                  <c:v>0.56000000000000005</c:v>
                </c:pt>
                <c:pt idx="897">
                  <c:v>0.64</c:v>
                </c:pt>
                <c:pt idx="898">
                  <c:v>0.48</c:v>
                </c:pt>
                <c:pt idx="899">
                  <c:v>0.56000000000000005</c:v>
                </c:pt>
                <c:pt idx="900">
                  <c:v>0.72</c:v>
                </c:pt>
                <c:pt idx="901">
                  <c:v>0.64</c:v>
                </c:pt>
                <c:pt idx="902">
                  <c:v>0.8</c:v>
                </c:pt>
                <c:pt idx="903">
                  <c:v>0.8</c:v>
                </c:pt>
                <c:pt idx="904">
                  <c:v>0.8</c:v>
                </c:pt>
                <c:pt idx="905">
                  <c:v>1.04</c:v>
                </c:pt>
                <c:pt idx="906">
                  <c:v>0.88</c:v>
                </c:pt>
                <c:pt idx="907">
                  <c:v>0.88</c:v>
                </c:pt>
                <c:pt idx="908">
                  <c:v>0.48</c:v>
                </c:pt>
                <c:pt idx="909">
                  <c:v>0.56000000000000005</c:v>
                </c:pt>
                <c:pt idx="910">
                  <c:v>0.8</c:v>
                </c:pt>
                <c:pt idx="911">
                  <c:v>0.56000000000000005</c:v>
                </c:pt>
                <c:pt idx="912">
                  <c:v>0.64</c:v>
                </c:pt>
                <c:pt idx="913">
                  <c:v>0.48</c:v>
                </c:pt>
                <c:pt idx="914">
                  <c:v>0.56000000000000005</c:v>
                </c:pt>
                <c:pt idx="915">
                  <c:v>0.8</c:v>
                </c:pt>
                <c:pt idx="916">
                  <c:v>0.56000000000000005</c:v>
                </c:pt>
                <c:pt idx="917">
                  <c:v>0.56000000000000005</c:v>
                </c:pt>
                <c:pt idx="918">
                  <c:v>0.24</c:v>
                </c:pt>
                <c:pt idx="919">
                  <c:v>0.24</c:v>
                </c:pt>
                <c:pt idx="920">
                  <c:v>0.4</c:v>
                </c:pt>
                <c:pt idx="921">
                  <c:v>0.32</c:v>
                </c:pt>
                <c:pt idx="922">
                  <c:v>0.08</c:v>
                </c:pt>
                <c:pt idx="923">
                  <c:v>-0.08</c:v>
                </c:pt>
                <c:pt idx="924">
                  <c:v>0.08</c:v>
                </c:pt>
                <c:pt idx="925">
                  <c:v>0.24</c:v>
                </c:pt>
                <c:pt idx="926">
                  <c:v>-0.24</c:v>
                </c:pt>
                <c:pt idx="927">
                  <c:v>-0.16</c:v>
                </c:pt>
                <c:pt idx="928">
                  <c:v>-0.64</c:v>
                </c:pt>
                <c:pt idx="929">
                  <c:v>-0.24</c:v>
                </c:pt>
                <c:pt idx="930">
                  <c:v>-0.4</c:v>
                </c:pt>
                <c:pt idx="931">
                  <c:v>-0.56000000000000005</c:v>
                </c:pt>
                <c:pt idx="932">
                  <c:v>-0.8</c:v>
                </c:pt>
                <c:pt idx="933">
                  <c:v>-0.88</c:v>
                </c:pt>
                <c:pt idx="934">
                  <c:v>-0.8</c:v>
                </c:pt>
                <c:pt idx="935">
                  <c:v>-0.56000000000000005</c:v>
                </c:pt>
                <c:pt idx="936">
                  <c:v>-0.8</c:v>
                </c:pt>
                <c:pt idx="937">
                  <c:v>-1.1200000000000001</c:v>
                </c:pt>
                <c:pt idx="938">
                  <c:v>-1.1200000000000001</c:v>
                </c:pt>
                <c:pt idx="939">
                  <c:v>-1.1200000000000001</c:v>
                </c:pt>
                <c:pt idx="940">
                  <c:v>-1.1200000000000001</c:v>
                </c:pt>
                <c:pt idx="941">
                  <c:v>-1.28</c:v>
                </c:pt>
                <c:pt idx="942">
                  <c:v>-1.28</c:v>
                </c:pt>
                <c:pt idx="943">
                  <c:v>-1.36</c:v>
                </c:pt>
                <c:pt idx="944">
                  <c:v>-1.04</c:v>
                </c:pt>
                <c:pt idx="945">
                  <c:v>-1.1200000000000001</c:v>
                </c:pt>
                <c:pt idx="946">
                  <c:v>-1.36</c:v>
                </c:pt>
                <c:pt idx="947">
                  <c:v>-1.28</c:v>
                </c:pt>
                <c:pt idx="948">
                  <c:v>-1.1200000000000001</c:v>
                </c:pt>
                <c:pt idx="949">
                  <c:v>-1.1200000000000001</c:v>
                </c:pt>
                <c:pt idx="950">
                  <c:v>-0.88</c:v>
                </c:pt>
                <c:pt idx="951">
                  <c:v>-1.04</c:v>
                </c:pt>
                <c:pt idx="952">
                  <c:v>-0.8</c:v>
                </c:pt>
                <c:pt idx="953">
                  <c:v>-0.88</c:v>
                </c:pt>
                <c:pt idx="954">
                  <c:v>-0.8</c:v>
                </c:pt>
                <c:pt idx="955">
                  <c:v>-0.56000000000000005</c:v>
                </c:pt>
                <c:pt idx="956">
                  <c:v>-0.8</c:v>
                </c:pt>
                <c:pt idx="957">
                  <c:v>-0.8</c:v>
                </c:pt>
                <c:pt idx="958">
                  <c:v>-0.88</c:v>
                </c:pt>
                <c:pt idx="959">
                  <c:v>-0.56000000000000005</c:v>
                </c:pt>
                <c:pt idx="960">
                  <c:v>0</c:v>
                </c:pt>
                <c:pt idx="961">
                  <c:v>-0.24</c:v>
                </c:pt>
                <c:pt idx="962">
                  <c:v>-0.16</c:v>
                </c:pt>
                <c:pt idx="963">
                  <c:v>-0.32</c:v>
                </c:pt>
                <c:pt idx="964">
                  <c:v>0</c:v>
                </c:pt>
                <c:pt idx="965">
                  <c:v>0.24</c:v>
                </c:pt>
                <c:pt idx="966">
                  <c:v>0</c:v>
                </c:pt>
                <c:pt idx="967">
                  <c:v>0.08</c:v>
                </c:pt>
                <c:pt idx="968">
                  <c:v>0.24</c:v>
                </c:pt>
                <c:pt idx="969">
                  <c:v>0.08</c:v>
                </c:pt>
                <c:pt idx="970">
                  <c:v>0.4</c:v>
                </c:pt>
                <c:pt idx="971">
                  <c:v>0.32</c:v>
                </c:pt>
                <c:pt idx="972">
                  <c:v>0.64</c:v>
                </c:pt>
                <c:pt idx="973">
                  <c:v>0.4</c:v>
                </c:pt>
                <c:pt idx="974">
                  <c:v>0.56000000000000005</c:v>
                </c:pt>
                <c:pt idx="975">
                  <c:v>0.8</c:v>
                </c:pt>
                <c:pt idx="976">
                  <c:v>0.56000000000000005</c:v>
                </c:pt>
                <c:pt idx="977">
                  <c:v>0.88</c:v>
                </c:pt>
                <c:pt idx="978">
                  <c:v>0.8</c:v>
                </c:pt>
                <c:pt idx="979">
                  <c:v>0.56000000000000005</c:v>
                </c:pt>
                <c:pt idx="980">
                  <c:v>0.8</c:v>
                </c:pt>
                <c:pt idx="981">
                  <c:v>0.64</c:v>
                </c:pt>
                <c:pt idx="982">
                  <c:v>0.8</c:v>
                </c:pt>
                <c:pt idx="983">
                  <c:v>0.8</c:v>
                </c:pt>
                <c:pt idx="984">
                  <c:v>0.8</c:v>
                </c:pt>
                <c:pt idx="985">
                  <c:v>1.04</c:v>
                </c:pt>
                <c:pt idx="986">
                  <c:v>0.8</c:v>
                </c:pt>
                <c:pt idx="987">
                  <c:v>0.64</c:v>
                </c:pt>
                <c:pt idx="988">
                  <c:v>0.56000000000000005</c:v>
                </c:pt>
                <c:pt idx="989">
                  <c:v>0.56000000000000005</c:v>
                </c:pt>
                <c:pt idx="990">
                  <c:v>0.72</c:v>
                </c:pt>
                <c:pt idx="991">
                  <c:v>0.56000000000000005</c:v>
                </c:pt>
                <c:pt idx="992">
                  <c:v>0.32</c:v>
                </c:pt>
                <c:pt idx="993">
                  <c:v>0.24</c:v>
                </c:pt>
                <c:pt idx="994">
                  <c:v>0.24</c:v>
                </c:pt>
                <c:pt idx="995">
                  <c:v>0.72</c:v>
                </c:pt>
                <c:pt idx="996">
                  <c:v>0.32</c:v>
                </c:pt>
                <c:pt idx="997">
                  <c:v>0.32</c:v>
                </c:pt>
                <c:pt idx="998">
                  <c:v>-0.08</c:v>
                </c:pt>
                <c:pt idx="999">
                  <c:v>0.08</c:v>
                </c:pt>
                <c:pt idx="1000">
                  <c:v>0.24</c:v>
                </c:pt>
                <c:pt idx="1001">
                  <c:v>-0.24</c:v>
                </c:pt>
                <c:pt idx="1002">
                  <c:v>0.08</c:v>
                </c:pt>
                <c:pt idx="1003">
                  <c:v>0</c:v>
                </c:pt>
                <c:pt idx="1004">
                  <c:v>-0.24</c:v>
                </c:pt>
                <c:pt idx="1005">
                  <c:v>-0.08</c:v>
                </c:pt>
                <c:pt idx="1006">
                  <c:v>-0.24</c:v>
                </c:pt>
                <c:pt idx="1007">
                  <c:v>-0.56000000000000005</c:v>
                </c:pt>
                <c:pt idx="1008">
                  <c:v>-0.64</c:v>
                </c:pt>
                <c:pt idx="1009">
                  <c:v>-0.8</c:v>
                </c:pt>
                <c:pt idx="1010">
                  <c:v>-0.56000000000000005</c:v>
                </c:pt>
                <c:pt idx="1011">
                  <c:v>-0.8</c:v>
                </c:pt>
                <c:pt idx="1012">
                  <c:v>-0.8</c:v>
                </c:pt>
                <c:pt idx="1013">
                  <c:v>-0.88</c:v>
                </c:pt>
                <c:pt idx="1014">
                  <c:v>-1.1200000000000001</c:v>
                </c:pt>
                <c:pt idx="1015">
                  <c:v>-0.88</c:v>
                </c:pt>
                <c:pt idx="1016">
                  <c:v>-1.1200000000000001</c:v>
                </c:pt>
                <c:pt idx="1017">
                  <c:v>-1.1200000000000001</c:v>
                </c:pt>
                <c:pt idx="1018">
                  <c:v>-0.88</c:v>
                </c:pt>
                <c:pt idx="1019">
                  <c:v>-1.1200000000000001</c:v>
                </c:pt>
                <c:pt idx="1020">
                  <c:v>-0.88</c:v>
                </c:pt>
                <c:pt idx="1021">
                  <c:v>-1.1200000000000001</c:v>
                </c:pt>
                <c:pt idx="1022">
                  <c:v>-1.1200000000000001</c:v>
                </c:pt>
                <c:pt idx="1023">
                  <c:v>-1.2</c:v>
                </c:pt>
                <c:pt idx="1024">
                  <c:v>-1.1200000000000001</c:v>
                </c:pt>
                <c:pt idx="1025">
                  <c:v>-0.88</c:v>
                </c:pt>
                <c:pt idx="1026">
                  <c:v>-1.04</c:v>
                </c:pt>
                <c:pt idx="1027">
                  <c:v>-0.8</c:v>
                </c:pt>
                <c:pt idx="1028">
                  <c:v>-0.88</c:v>
                </c:pt>
                <c:pt idx="1029">
                  <c:v>-1.1200000000000001</c:v>
                </c:pt>
                <c:pt idx="1030">
                  <c:v>-0.32</c:v>
                </c:pt>
                <c:pt idx="1031">
                  <c:v>-0.8</c:v>
                </c:pt>
                <c:pt idx="1032">
                  <c:v>-0.8</c:v>
                </c:pt>
                <c:pt idx="1033">
                  <c:v>-0.88</c:v>
                </c:pt>
                <c:pt idx="1034">
                  <c:v>-0.56000000000000005</c:v>
                </c:pt>
                <c:pt idx="1035">
                  <c:v>-0.4</c:v>
                </c:pt>
                <c:pt idx="1036">
                  <c:v>-0.56000000000000005</c:v>
                </c:pt>
                <c:pt idx="1037">
                  <c:v>-0.56000000000000005</c:v>
                </c:pt>
                <c:pt idx="1038">
                  <c:v>-0.64</c:v>
                </c:pt>
                <c:pt idx="1039">
                  <c:v>-0.32</c:v>
                </c:pt>
                <c:pt idx="1040">
                  <c:v>0</c:v>
                </c:pt>
                <c:pt idx="1041">
                  <c:v>-0.24</c:v>
                </c:pt>
                <c:pt idx="1042">
                  <c:v>-0.24</c:v>
                </c:pt>
                <c:pt idx="1043">
                  <c:v>0</c:v>
                </c:pt>
                <c:pt idx="1044">
                  <c:v>0</c:v>
                </c:pt>
                <c:pt idx="1045">
                  <c:v>0.16</c:v>
                </c:pt>
                <c:pt idx="1046">
                  <c:v>0.08</c:v>
                </c:pt>
                <c:pt idx="1047">
                  <c:v>0.32</c:v>
                </c:pt>
                <c:pt idx="1048">
                  <c:v>0.24</c:v>
                </c:pt>
                <c:pt idx="1049">
                  <c:v>0.24</c:v>
                </c:pt>
                <c:pt idx="1050">
                  <c:v>0.48</c:v>
                </c:pt>
                <c:pt idx="1051">
                  <c:v>0.32</c:v>
                </c:pt>
                <c:pt idx="1052">
                  <c:v>0.32</c:v>
                </c:pt>
                <c:pt idx="1053">
                  <c:v>0.24</c:v>
                </c:pt>
                <c:pt idx="1054">
                  <c:v>0.24</c:v>
                </c:pt>
                <c:pt idx="1055">
                  <c:v>0.8</c:v>
                </c:pt>
                <c:pt idx="1056">
                  <c:v>0.32</c:v>
                </c:pt>
                <c:pt idx="1057">
                  <c:v>0.56000000000000005</c:v>
                </c:pt>
                <c:pt idx="1058">
                  <c:v>0.48</c:v>
                </c:pt>
                <c:pt idx="1059">
                  <c:v>0.56000000000000005</c:v>
                </c:pt>
                <c:pt idx="1060">
                  <c:v>0.8</c:v>
                </c:pt>
                <c:pt idx="1061">
                  <c:v>0.24</c:v>
                </c:pt>
                <c:pt idx="1062">
                  <c:v>0.64</c:v>
                </c:pt>
                <c:pt idx="1063">
                  <c:v>0.48</c:v>
                </c:pt>
                <c:pt idx="1064">
                  <c:v>0.56000000000000005</c:v>
                </c:pt>
                <c:pt idx="1065">
                  <c:v>0.72</c:v>
                </c:pt>
                <c:pt idx="1066">
                  <c:v>0.56000000000000005</c:v>
                </c:pt>
                <c:pt idx="1067">
                  <c:v>0.56000000000000005</c:v>
                </c:pt>
                <c:pt idx="1068">
                  <c:v>0.56000000000000005</c:v>
                </c:pt>
                <c:pt idx="1069">
                  <c:v>0.32</c:v>
                </c:pt>
                <c:pt idx="1070">
                  <c:v>0.48</c:v>
                </c:pt>
                <c:pt idx="1071">
                  <c:v>0.24</c:v>
                </c:pt>
                <c:pt idx="1072">
                  <c:v>0.32</c:v>
                </c:pt>
                <c:pt idx="1073">
                  <c:v>0.16</c:v>
                </c:pt>
                <c:pt idx="1074">
                  <c:v>0</c:v>
                </c:pt>
                <c:pt idx="1075">
                  <c:v>0.16</c:v>
                </c:pt>
                <c:pt idx="1076">
                  <c:v>0.08</c:v>
                </c:pt>
                <c:pt idx="1077">
                  <c:v>0</c:v>
                </c:pt>
                <c:pt idx="1078">
                  <c:v>-0.08</c:v>
                </c:pt>
                <c:pt idx="1079">
                  <c:v>0</c:v>
                </c:pt>
                <c:pt idx="1080">
                  <c:v>0.16</c:v>
                </c:pt>
                <c:pt idx="1081">
                  <c:v>0.08</c:v>
                </c:pt>
                <c:pt idx="1082">
                  <c:v>-0.16</c:v>
                </c:pt>
                <c:pt idx="1083">
                  <c:v>-0.32</c:v>
                </c:pt>
                <c:pt idx="1084">
                  <c:v>-0.32</c:v>
                </c:pt>
                <c:pt idx="1085">
                  <c:v>-0.08</c:v>
                </c:pt>
                <c:pt idx="1086">
                  <c:v>-0.48</c:v>
                </c:pt>
                <c:pt idx="1087">
                  <c:v>-0.56000000000000005</c:v>
                </c:pt>
                <c:pt idx="1088">
                  <c:v>-0.4</c:v>
                </c:pt>
                <c:pt idx="1089">
                  <c:v>-0.56000000000000005</c:v>
                </c:pt>
                <c:pt idx="1090">
                  <c:v>-0.64</c:v>
                </c:pt>
                <c:pt idx="1091">
                  <c:v>-0.8</c:v>
                </c:pt>
                <c:pt idx="1092">
                  <c:v>-0.48</c:v>
                </c:pt>
                <c:pt idx="1093">
                  <c:v>-0.88</c:v>
                </c:pt>
                <c:pt idx="1094">
                  <c:v>-1.1200000000000001</c:v>
                </c:pt>
                <c:pt idx="1095">
                  <c:v>-0.64</c:v>
                </c:pt>
                <c:pt idx="1096">
                  <c:v>-0.8</c:v>
                </c:pt>
                <c:pt idx="1097">
                  <c:v>-0.8</c:v>
                </c:pt>
                <c:pt idx="1098">
                  <c:v>-0.88</c:v>
                </c:pt>
                <c:pt idx="1099">
                  <c:v>-0.8</c:v>
                </c:pt>
                <c:pt idx="1100">
                  <c:v>-0.64</c:v>
                </c:pt>
                <c:pt idx="1101">
                  <c:v>-1.04</c:v>
                </c:pt>
                <c:pt idx="1102">
                  <c:v>-1.04</c:v>
                </c:pt>
                <c:pt idx="1103">
                  <c:v>-1.1200000000000001</c:v>
                </c:pt>
                <c:pt idx="1104">
                  <c:v>-0.88</c:v>
                </c:pt>
                <c:pt idx="1105">
                  <c:v>-0.88</c:v>
                </c:pt>
                <c:pt idx="1106">
                  <c:v>-0.8</c:v>
                </c:pt>
                <c:pt idx="1107">
                  <c:v>-0.8</c:v>
                </c:pt>
                <c:pt idx="1108">
                  <c:v>-1.2</c:v>
                </c:pt>
                <c:pt idx="1109">
                  <c:v>-0.88</c:v>
                </c:pt>
                <c:pt idx="1110">
                  <c:v>-0.64</c:v>
                </c:pt>
                <c:pt idx="1111">
                  <c:v>-0.96</c:v>
                </c:pt>
                <c:pt idx="1112">
                  <c:v>-0.56000000000000005</c:v>
                </c:pt>
                <c:pt idx="1113">
                  <c:v>-0.88</c:v>
                </c:pt>
                <c:pt idx="1114">
                  <c:v>-0.56000000000000005</c:v>
                </c:pt>
                <c:pt idx="1115">
                  <c:v>-0.32</c:v>
                </c:pt>
                <c:pt idx="1116">
                  <c:v>-0.56000000000000005</c:v>
                </c:pt>
                <c:pt idx="1117">
                  <c:v>-0.48</c:v>
                </c:pt>
                <c:pt idx="1118">
                  <c:v>-0.64</c:v>
                </c:pt>
                <c:pt idx="1119">
                  <c:v>-0.24</c:v>
                </c:pt>
                <c:pt idx="1120">
                  <c:v>-0.16</c:v>
                </c:pt>
                <c:pt idx="1121">
                  <c:v>0</c:v>
                </c:pt>
                <c:pt idx="1122">
                  <c:v>0</c:v>
                </c:pt>
                <c:pt idx="1123">
                  <c:v>0</c:v>
                </c:pt>
                <c:pt idx="1124">
                  <c:v>0</c:v>
                </c:pt>
                <c:pt idx="1125">
                  <c:v>0.16</c:v>
                </c:pt>
                <c:pt idx="1126">
                  <c:v>0.08</c:v>
                </c:pt>
                <c:pt idx="1127">
                  <c:v>0.32</c:v>
                </c:pt>
                <c:pt idx="1128">
                  <c:v>-0.08</c:v>
                </c:pt>
                <c:pt idx="1129">
                  <c:v>0.24</c:v>
                </c:pt>
                <c:pt idx="1130">
                  <c:v>0.4</c:v>
                </c:pt>
                <c:pt idx="1131">
                  <c:v>0.32</c:v>
                </c:pt>
                <c:pt idx="1132">
                  <c:v>0.56000000000000005</c:v>
                </c:pt>
                <c:pt idx="1133">
                  <c:v>0.24</c:v>
                </c:pt>
                <c:pt idx="1134">
                  <c:v>0.24</c:v>
                </c:pt>
                <c:pt idx="1135">
                  <c:v>0.56000000000000005</c:v>
                </c:pt>
                <c:pt idx="1136">
                  <c:v>0.24</c:v>
                </c:pt>
                <c:pt idx="1137">
                  <c:v>0.56000000000000005</c:v>
                </c:pt>
                <c:pt idx="1138">
                  <c:v>0.24</c:v>
                </c:pt>
                <c:pt idx="1139">
                  <c:v>0.48</c:v>
                </c:pt>
                <c:pt idx="1140">
                  <c:v>0.72</c:v>
                </c:pt>
                <c:pt idx="1141">
                  <c:v>0.56000000000000005</c:v>
                </c:pt>
                <c:pt idx="1142">
                  <c:v>0.32</c:v>
                </c:pt>
                <c:pt idx="1143">
                  <c:v>0.24</c:v>
                </c:pt>
                <c:pt idx="1144">
                  <c:v>0.24</c:v>
                </c:pt>
                <c:pt idx="1145">
                  <c:v>0.72</c:v>
                </c:pt>
                <c:pt idx="1146">
                  <c:v>0.24</c:v>
                </c:pt>
                <c:pt idx="1147">
                  <c:v>0.4</c:v>
                </c:pt>
                <c:pt idx="1148">
                  <c:v>0.24</c:v>
                </c:pt>
                <c:pt idx="1149">
                  <c:v>0.24</c:v>
                </c:pt>
                <c:pt idx="1150">
                  <c:v>0.4</c:v>
                </c:pt>
                <c:pt idx="1151">
                  <c:v>0.24</c:v>
                </c:pt>
                <c:pt idx="1152">
                  <c:v>0.32</c:v>
                </c:pt>
                <c:pt idx="1153">
                  <c:v>0.24</c:v>
                </c:pt>
                <c:pt idx="1154">
                  <c:v>0.24</c:v>
                </c:pt>
                <c:pt idx="1155">
                  <c:v>0.48</c:v>
                </c:pt>
                <c:pt idx="1156">
                  <c:v>0.32</c:v>
                </c:pt>
                <c:pt idx="1157">
                  <c:v>0.4</c:v>
                </c:pt>
                <c:pt idx="1158">
                  <c:v>-0.08</c:v>
                </c:pt>
                <c:pt idx="1159">
                  <c:v>0</c:v>
                </c:pt>
                <c:pt idx="1160">
                  <c:v>0.16</c:v>
                </c:pt>
                <c:pt idx="1161">
                  <c:v>0.08</c:v>
                </c:pt>
                <c:pt idx="1162">
                  <c:v>0.08</c:v>
                </c:pt>
                <c:pt idx="1163">
                  <c:v>-0.24</c:v>
                </c:pt>
                <c:pt idx="1164">
                  <c:v>-0.32</c:v>
                </c:pt>
                <c:pt idx="1165">
                  <c:v>-0.08</c:v>
                </c:pt>
                <c:pt idx="1166">
                  <c:v>-0.56000000000000005</c:v>
                </c:pt>
                <c:pt idx="1167">
                  <c:v>-0.56000000000000005</c:v>
                </c:pt>
                <c:pt idx="1168">
                  <c:v>-0.56000000000000005</c:v>
                </c:pt>
                <c:pt idx="1169">
                  <c:v>-0.56000000000000005</c:v>
                </c:pt>
                <c:pt idx="1170">
                  <c:v>-0.4</c:v>
                </c:pt>
                <c:pt idx="1171">
                  <c:v>-0.48</c:v>
                </c:pt>
                <c:pt idx="1172">
                  <c:v>-0.4</c:v>
                </c:pt>
                <c:pt idx="1173">
                  <c:v>-0.88</c:v>
                </c:pt>
                <c:pt idx="1174">
                  <c:v>-0.88</c:v>
                </c:pt>
                <c:pt idx="1175">
                  <c:v>-0.64</c:v>
                </c:pt>
                <c:pt idx="1176">
                  <c:v>-0.8</c:v>
                </c:pt>
                <c:pt idx="1177">
                  <c:v>-0.8</c:v>
                </c:pt>
                <c:pt idx="1178">
                  <c:v>-0.88</c:v>
                </c:pt>
                <c:pt idx="1179">
                  <c:v>-0.96</c:v>
                </c:pt>
                <c:pt idx="1180">
                  <c:v>-0.64</c:v>
                </c:pt>
                <c:pt idx="1181">
                  <c:v>-1.1200000000000001</c:v>
                </c:pt>
                <c:pt idx="1182">
                  <c:v>-0.8</c:v>
                </c:pt>
                <c:pt idx="1183">
                  <c:v>-0.88</c:v>
                </c:pt>
                <c:pt idx="1184">
                  <c:v>-0.88</c:v>
                </c:pt>
                <c:pt idx="1185">
                  <c:v>-0.64</c:v>
                </c:pt>
                <c:pt idx="1186">
                  <c:v>-0.8</c:v>
                </c:pt>
                <c:pt idx="1187">
                  <c:v>-0.8</c:v>
                </c:pt>
                <c:pt idx="1188">
                  <c:v>-0.88</c:v>
                </c:pt>
                <c:pt idx="1189">
                  <c:v>-0.88</c:v>
                </c:pt>
                <c:pt idx="1190">
                  <c:v>-0.64</c:v>
                </c:pt>
                <c:pt idx="1191">
                  <c:v>-0.48</c:v>
                </c:pt>
                <c:pt idx="1192">
                  <c:v>-0.56000000000000005</c:v>
                </c:pt>
                <c:pt idx="1193">
                  <c:v>-0.64</c:v>
                </c:pt>
                <c:pt idx="1194">
                  <c:v>-0.56000000000000005</c:v>
                </c:pt>
                <c:pt idx="1195">
                  <c:v>-0.32</c:v>
                </c:pt>
                <c:pt idx="1196">
                  <c:v>-0.48</c:v>
                </c:pt>
                <c:pt idx="1197">
                  <c:v>-0.48</c:v>
                </c:pt>
                <c:pt idx="1198">
                  <c:v>-0.56000000000000005</c:v>
                </c:pt>
                <c:pt idx="1199">
                  <c:v>-0.32</c:v>
                </c:pt>
                <c:pt idx="1200">
                  <c:v>-0.08</c:v>
                </c:pt>
                <c:pt idx="1201">
                  <c:v>-0.24</c:v>
                </c:pt>
                <c:pt idx="1202">
                  <c:v>-0.24</c:v>
                </c:pt>
                <c:pt idx="1203">
                  <c:v>0</c:v>
                </c:pt>
                <c:pt idx="1204">
                  <c:v>0</c:v>
                </c:pt>
                <c:pt idx="1205">
                  <c:v>0.24</c:v>
                </c:pt>
                <c:pt idx="1206">
                  <c:v>0.08</c:v>
                </c:pt>
                <c:pt idx="1207">
                  <c:v>0.08</c:v>
                </c:pt>
                <c:pt idx="1208">
                  <c:v>-0.08</c:v>
                </c:pt>
                <c:pt idx="1209">
                  <c:v>0</c:v>
                </c:pt>
                <c:pt idx="1210">
                  <c:v>0.16</c:v>
                </c:pt>
                <c:pt idx="1211">
                  <c:v>0.08</c:v>
                </c:pt>
                <c:pt idx="1212">
                  <c:v>0.32</c:v>
                </c:pt>
                <c:pt idx="1213">
                  <c:v>0.16</c:v>
                </c:pt>
                <c:pt idx="1214">
                  <c:v>0.24</c:v>
                </c:pt>
                <c:pt idx="1215">
                  <c:v>0.48</c:v>
                </c:pt>
                <c:pt idx="1216">
                  <c:v>0.32</c:v>
                </c:pt>
                <c:pt idx="1217">
                  <c:v>0.32</c:v>
                </c:pt>
                <c:pt idx="1218">
                  <c:v>0.24</c:v>
                </c:pt>
                <c:pt idx="1219">
                  <c:v>0.24</c:v>
                </c:pt>
                <c:pt idx="1220">
                  <c:v>0.48</c:v>
                </c:pt>
                <c:pt idx="1221">
                  <c:v>0.64</c:v>
                </c:pt>
                <c:pt idx="1222">
                  <c:v>0.32</c:v>
                </c:pt>
                <c:pt idx="1223">
                  <c:v>0.48</c:v>
                </c:pt>
                <c:pt idx="1224">
                  <c:v>0.24</c:v>
                </c:pt>
                <c:pt idx="1225">
                  <c:v>0.48</c:v>
                </c:pt>
                <c:pt idx="1226">
                  <c:v>0.32</c:v>
                </c:pt>
                <c:pt idx="1227">
                  <c:v>0.32</c:v>
                </c:pt>
                <c:pt idx="1228">
                  <c:v>0.16</c:v>
                </c:pt>
                <c:pt idx="1229">
                  <c:v>0.16</c:v>
                </c:pt>
                <c:pt idx="1230">
                  <c:v>0.4</c:v>
                </c:pt>
                <c:pt idx="1231">
                  <c:v>0.32</c:v>
                </c:pt>
                <c:pt idx="1232">
                  <c:v>0.32</c:v>
                </c:pt>
                <c:pt idx="1233">
                  <c:v>0.24</c:v>
                </c:pt>
                <c:pt idx="1234">
                  <c:v>0</c:v>
                </c:pt>
                <c:pt idx="1235">
                  <c:v>0.16</c:v>
                </c:pt>
                <c:pt idx="1236">
                  <c:v>0.08</c:v>
                </c:pt>
                <c:pt idx="1237">
                  <c:v>0.08</c:v>
                </c:pt>
                <c:pt idx="1238">
                  <c:v>0</c:v>
                </c:pt>
                <c:pt idx="1239">
                  <c:v>-0.08</c:v>
                </c:pt>
                <c:pt idx="1240">
                  <c:v>0.16</c:v>
                </c:pt>
                <c:pt idx="1241">
                  <c:v>0.08</c:v>
                </c:pt>
                <c:pt idx="1242">
                  <c:v>-0.16</c:v>
                </c:pt>
                <c:pt idx="1243">
                  <c:v>-0.08</c:v>
                </c:pt>
                <c:pt idx="1244">
                  <c:v>-0.32</c:v>
                </c:pt>
                <c:pt idx="1245">
                  <c:v>-0.16</c:v>
                </c:pt>
                <c:pt idx="1246">
                  <c:v>-0.16</c:v>
                </c:pt>
                <c:pt idx="1247">
                  <c:v>-0.16</c:v>
                </c:pt>
                <c:pt idx="1248">
                  <c:v>-0.32</c:v>
                </c:pt>
                <c:pt idx="1249">
                  <c:v>-0.56000000000000005</c:v>
                </c:pt>
                <c:pt idx="1250">
                  <c:v>-0.08</c:v>
                </c:pt>
                <c:pt idx="1251">
                  <c:v>-0.16</c:v>
                </c:pt>
                <c:pt idx="1252">
                  <c:v>-0.16</c:v>
                </c:pt>
                <c:pt idx="1253">
                  <c:v>-0.88</c:v>
                </c:pt>
                <c:pt idx="1254">
                  <c:v>-0.56000000000000005</c:v>
                </c:pt>
                <c:pt idx="1255">
                  <c:v>-0.4</c:v>
                </c:pt>
                <c:pt idx="1256">
                  <c:v>-0.48</c:v>
                </c:pt>
                <c:pt idx="1257">
                  <c:v>-0.56000000000000005</c:v>
                </c:pt>
                <c:pt idx="1258">
                  <c:v>-0.56000000000000005</c:v>
                </c:pt>
                <c:pt idx="1259">
                  <c:v>-0.56000000000000005</c:v>
                </c:pt>
                <c:pt idx="1260">
                  <c:v>-0.32</c:v>
                </c:pt>
                <c:pt idx="1261">
                  <c:v>-0.72</c:v>
                </c:pt>
                <c:pt idx="1262">
                  <c:v>-0.8</c:v>
                </c:pt>
                <c:pt idx="1263">
                  <c:v>-0.88</c:v>
                </c:pt>
                <c:pt idx="1264">
                  <c:v>-0.64</c:v>
                </c:pt>
                <c:pt idx="1265">
                  <c:v>-0.64</c:v>
                </c:pt>
                <c:pt idx="1266">
                  <c:v>-0.72</c:v>
                </c:pt>
                <c:pt idx="1267">
                  <c:v>-0.48</c:v>
                </c:pt>
                <c:pt idx="1268">
                  <c:v>-0.88</c:v>
                </c:pt>
                <c:pt idx="1269">
                  <c:v>-0.64</c:v>
                </c:pt>
                <c:pt idx="1270">
                  <c:v>-0.32</c:v>
                </c:pt>
                <c:pt idx="1271">
                  <c:v>-0.48</c:v>
                </c:pt>
                <c:pt idx="1272">
                  <c:v>-0.56000000000000005</c:v>
                </c:pt>
                <c:pt idx="1273">
                  <c:v>-0.88</c:v>
                </c:pt>
                <c:pt idx="1274">
                  <c:v>-0.56000000000000005</c:v>
                </c:pt>
                <c:pt idx="1275">
                  <c:v>-0.64</c:v>
                </c:pt>
                <c:pt idx="1276">
                  <c:v>-0.16</c:v>
                </c:pt>
                <c:pt idx="1277">
                  <c:v>-0.56000000000000005</c:v>
                </c:pt>
                <c:pt idx="1278">
                  <c:v>-0.32</c:v>
                </c:pt>
                <c:pt idx="1279">
                  <c:v>-0.72</c:v>
                </c:pt>
                <c:pt idx="1280">
                  <c:v>-0.32</c:v>
                </c:pt>
                <c:pt idx="1281">
                  <c:v>-0.48</c:v>
                </c:pt>
                <c:pt idx="1282">
                  <c:v>-0.48</c:v>
                </c:pt>
                <c:pt idx="1283">
                  <c:v>-0.24</c:v>
                </c:pt>
                <c:pt idx="1284">
                  <c:v>-0.08</c:v>
                </c:pt>
                <c:pt idx="1285">
                  <c:v>0.16</c:v>
                </c:pt>
                <c:pt idx="1286">
                  <c:v>0.08</c:v>
                </c:pt>
                <c:pt idx="1287">
                  <c:v>0.08</c:v>
                </c:pt>
                <c:pt idx="1288">
                  <c:v>-0.08</c:v>
                </c:pt>
                <c:pt idx="1289">
                  <c:v>-0.08</c:v>
                </c:pt>
                <c:pt idx="1290">
                  <c:v>0.16</c:v>
                </c:pt>
                <c:pt idx="1291">
                  <c:v>0.08</c:v>
                </c:pt>
                <c:pt idx="1292">
                  <c:v>0.24</c:v>
                </c:pt>
                <c:pt idx="1293">
                  <c:v>0.24</c:v>
                </c:pt>
                <c:pt idx="1294">
                  <c:v>-0.16</c:v>
                </c:pt>
                <c:pt idx="1295">
                  <c:v>0.16</c:v>
                </c:pt>
                <c:pt idx="1296">
                  <c:v>0.32</c:v>
                </c:pt>
                <c:pt idx="1297">
                  <c:v>0.32</c:v>
                </c:pt>
                <c:pt idx="1298">
                  <c:v>0.24</c:v>
                </c:pt>
                <c:pt idx="1299">
                  <c:v>0.16</c:v>
                </c:pt>
                <c:pt idx="1300">
                  <c:v>0.4</c:v>
                </c:pt>
                <c:pt idx="1301">
                  <c:v>0.4</c:v>
                </c:pt>
                <c:pt idx="1302">
                  <c:v>0.32</c:v>
                </c:pt>
                <c:pt idx="1303">
                  <c:v>0.16</c:v>
                </c:pt>
                <c:pt idx="1304">
                  <c:v>0.24</c:v>
                </c:pt>
                <c:pt idx="1305">
                  <c:v>0.48</c:v>
                </c:pt>
                <c:pt idx="1306">
                  <c:v>0.08</c:v>
                </c:pt>
                <c:pt idx="1307">
                  <c:v>0.08</c:v>
                </c:pt>
                <c:pt idx="1308">
                  <c:v>0.24</c:v>
                </c:pt>
                <c:pt idx="1309">
                  <c:v>-0.08</c:v>
                </c:pt>
                <c:pt idx="1310">
                  <c:v>0.48</c:v>
                </c:pt>
                <c:pt idx="1311">
                  <c:v>0.08</c:v>
                </c:pt>
                <c:pt idx="1312">
                  <c:v>0.32</c:v>
                </c:pt>
                <c:pt idx="1313">
                  <c:v>-0.08</c:v>
                </c:pt>
                <c:pt idx="1314">
                  <c:v>-0.16</c:v>
                </c:pt>
                <c:pt idx="1315">
                  <c:v>0.16</c:v>
                </c:pt>
                <c:pt idx="1316">
                  <c:v>0.08</c:v>
                </c:pt>
                <c:pt idx="1317">
                  <c:v>0.08</c:v>
                </c:pt>
                <c:pt idx="1318">
                  <c:v>0</c:v>
                </c:pt>
                <c:pt idx="1319">
                  <c:v>-0.08</c:v>
                </c:pt>
                <c:pt idx="1320">
                  <c:v>0.08</c:v>
                </c:pt>
                <c:pt idx="1321">
                  <c:v>0.08</c:v>
                </c:pt>
                <c:pt idx="1322">
                  <c:v>0.08</c:v>
                </c:pt>
                <c:pt idx="1323">
                  <c:v>0</c:v>
                </c:pt>
                <c:pt idx="1324">
                  <c:v>-0.32</c:v>
                </c:pt>
                <c:pt idx="1325">
                  <c:v>-0.16</c:v>
                </c:pt>
                <c:pt idx="1326">
                  <c:v>0.08</c:v>
                </c:pt>
                <c:pt idx="1327">
                  <c:v>-0.24</c:v>
                </c:pt>
                <c:pt idx="1328">
                  <c:v>-0.32</c:v>
                </c:pt>
                <c:pt idx="1329">
                  <c:v>-0.32</c:v>
                </c:pt>
                <c:pt idx="1330">
                  <c:v>-0.16</c:v>
                </c:pt>
                <c:pt idx="1331">
                  <c:v>-0.4</c:v>
                </c:pt>
                <c:pt idx="1332">
                  <c:v>-0.48</c:v>
                </c:pt>
                <c:pt idx="1333">
                  <c:v>-0.56000000000000005</c:v>
                </c:pt>
                <c:pt idx="1334">
                  <c:v>-0.64</c:v>
                </c:pt>
                <c:pt idx="1335">
                  <c:v>-0.32</c:v>
                </c:pt>
                <c:pt idx="1336">
                  <c:v>-0.72</c:v>
                </c:pt>
                <c:pt idx="1337">
                  <c:v>-0.48</c:v>
                </c:pt>
                <c:pt idx="1338">
                  <c:v>-0.64</c:v>
                </c:pt>
                <c:pt idx="1339">
                  <c:v>-0.56000000000000005</c:v>
                </c:pt>
                <c:pt idx="1340">
                  <c:v>-0.4</c:v>
                </c:pt>
                <c:pt idx="1341">
                  <c:v>-0.48</c:v>
                </c:pt>
                <c:pt idx="1342">
                  <c:v>-0.48</c:v>
                </c:pt>
                <c:pt idx="1343">
                  <c:v>-0.56000000000000005</c:v>
                </c:pt>
                <c:pt idx="1344">
                  <c:v>-0.64</c:v>
                </c:pt>
                <c:pt idx="1345">
                  <c:v>-0.4</c:v>
                </c:pt>
                <c:pt idx="1346">
                  <c:v>-0.48</c:v>
                </c:pt>
                <c:pt idx="1347">
                  <c:v>-0.48</c:v>
                </c:pt>
                <c:pt idx="1348">
                  <c:v>-0.64</c:v>
                </c:pt>
                <c:pt idx="1349">
                  <c:v>-0.64</c:v>
                </c:pt>
                <c:pt idx="1350">
                  <c:v>-0.4</c:v>
                </c:pt>
                <c:pt idx="1351">
                  <c:v>-0.72</c:v>
                </c:pt>
                <c:pt idx="1352">
                  <c:v>-0.72</c:v>
                </c:pt>
                <c:pt idx="1353">
                  <c:v>-0.56000000000000005</c:v>
                </c:pt>
                <c:pt idx="1354">
                  <c:v>-0.64</c:v>
                </c:pt>
                <c:pt idx="1355">
                  <c:v>-0.4</c:v>
                </c:pt>
                <c:pt idx="1356">
                  <c:v>-0.48</c:v>
                </c:pt>
                <c:pt idx="1357">
                  <c:v>-0.16</c:v>
                </c:pt>
                <c:pt idx="1358">
                  <c:v>-0.32</c:v>
                </c:pt>
                <c:pt idx="1359">
                  <c:v>-0.32</c:v>
                </c:pt>
                <c:pt idx="1360">
                  <c:v>-0.08</c:v>
                </c:pt>
                <c:pt idx="1361">
                  <c:v>-0.16</c:v>
                </c:pt>
                <c:pt idx="1362">
                  <c:v>-0.16</c:v>
                </c:pt>
                <c:pt idx="1363">
                  <c:v>-0.32</c:v>
                </c:pt>
                <c:pt idx="1364">
                  <c:v>-0.32</c:v>
                </c:pt>
                <c:pt idx="1365">
                  <c:v>-0.16</c:v>
                </c:pt>
                <c:pt idx="1366">
                  <c:v>-0.24</c:v>
                </c:pt>
                <c:pt idx="1367">
                  <c:v>0.08</c:v>
                </c:pt>
                <c:pt idx="1368">
                  <c:v>-0.08</c:v>
                </c:pt>
                <c:pt idx="1369">
                  <c:v>-0.08</c:v>
                </c:pt>
                <c:pt idx="1370">
                  <c:v>0.16</c:v>
                </c:pt>
                <c:pt idx="1371">
                  <c:v>0.08</c:v>
                </c:pt>
                <c:pt idx="1372">
                  <c:v>0.08</c:v>
                </c:pt>
                <c:pt idx="1373">
                  <c:v>-0.08</c:v>
                </c:pt>
                <c:pt idx="1374">
                  <c:v>0.16</c:v>
                </c:pt>
                <c:pt idx="1375">
                  <c:v>0.4</c:v>
                </c:pt>
                <c:pt idx="1376">
                  <c:v>0.4</c:v>
                </c:pt>
                <c:pt idx="1377">
                  <c:v>0.32</c:v>
                </c:pt>
                <c:pt idx="1378">
                  <c:v>0.24</c:v>
                </c:pt>
                <c:pt idx="1379">
                  <c:v>-0.08</c:v>
                </c:pt>
                <c:pt idx="1380">
                  <c:v>0.08</c:v>
                </c:pt>
                <c:pt idx="1381">
                  <c:v>0.4</c:v>
                </c:pt>
                <c:pt idx="1382">
                  <c:v>0.08</c:v>
                </c:pt>
                <c:pt idx="1383">
                  <c:v>0</c:v>
                </c:pt>
                <c:pt idx="1384">
                  <c:v>-0.08</c:v>
                </c:pt>
                <c:pt idx="1385">
                  <c:v>0.16</c:v>
                </c:pt>
                <c:pt idx="1386">
                  <c:v>0.08</c:v>
                </c:pt>
                <c:pt idx="1387">
                  <c:v>0.08</c:v>
                </c:pt>
                <c:pt idx="1388">
                  <c:v>-0.08</c:v>
                </c:pt>
                <c:pt idx="1389">
                  <c:v>0.16</c:v>
                </c:pt>
                <c:pt idx="1390">
                  <c:v>0.08</c:v>
                </c:pt>
                <c:pt idx="1391">
                  <c:v>0.08</c:v>
                </c:pt>
                <c:pt idx="1392">
                  <c:v>0.08</c:v>
                </c:pt>
                <c:pt idx="1393">
                  <c:v>0.24</c:v>
                </c:pt>
                <c:pt idx="1394">
                  <c:v>-0.08</c:v>
                </c:pt>
                <c:pt idx="1395">
                  <c:v>0.08</c:v>
                </c:pt>
                <c:pt idx="1396">
                  <c:v>0.08</c:v>
                </c:pt>
                <c:pt idx="1397">
                  <c:v>0.08</c:v>
                </c:pt>
                <c:pt idx="1398">
                  <c:v>0</c:v>
                </c:pt>
                <c:pt idx="1399">
                  <c:v>-0.16</c:v>
                </c:pt>
                <c:pt idx="1400">
                  <c:v>0.16</c:v>
                </c:pt>
                <c:pt idx="1401">
                  <c:v>0.16</c:v>
                </c:pt>
                <c:pt idx="1402">
                  <c:v>0.08</c:v>
                </c:pt>
                <c:pt idx="1403">
                  <c:v>0</c:v>
                </c:pt>
                <c:pt idx="1404">
                  <c:v>-0.4</c:v>
                </c:pt>
                <c:pt idx="1405">
                  <c:v>-0.08</c:v>
                </c:pt>
                <c:pt idx="1406">
                  <c:v>0.08</c:v>
                </c:pt>
                <c:pt idx="1407">
                  <c:v>0.08</c:v>
                </c:pt>
                <c:pt idx="1408">
                  <c:v>-0.08</c:v>
                </c:pt>
                <c:pt idx="1409">
                  <c:v>-0.32</c:v>
                </c:pt>
                <c:pt idx="1410">
                  <c:v>-0.16</c:v>
                </c:pt>
                <c:pt idx="1411">
                  <c:v>-0.16</c:v>
                </c:pt>
                <c:pt idx="1412">
                  <c:v>-0.16</c:v>
                </c:pt>
                <c:pt idx="1413">
                  <c:v>-0.32</c:v>
                </c:pt>
                <c:pt idx="1414">
                  <c:v>-0.64</c:v>
                </c:pt>
                <c:pt idx="1415">
                  <c:v>-0.24</c:v>
                </c:pt>
                <c:pt idx="1416">
                  <c:v>-0.16</c:v>
                </c:pt>
                <c:pt idx="1417">
                  <c:v>-0.16</c:v>
                </c:pt>
                <c:pt idx="1418">
                  <c:v>-0.64</c:v>
                </c:pt>
                <c:pt idx="1419">
                  <c:v>-0.72</c:v>
                </c:pt>
                <c:pt idx="1420">
                  <c:v>-0.4</c:v>
                </c:pt>
                <c:pt idx="1421">
                  <c:v>-0.4</c:v>
                </c:pt>
                <c:pt idx="1422">
                  <c:v>-0.48</c:v>
                </c:pt>
                <c:pt idx="1423">
                  <c:v>-0.56000000000000005</c:v>
                </c:pt>
                <c:pt idx="1424">
                  <c:v>-0.64</c:v>
                </c:pt>
                <c:pt idx="1425">
                  <c:v>-0.4</c:v>
                </c:pt>
                <c:pt idx="1426">
                  <c:v>-0.4</c:v>
                </c:pt>
                <c:pt idx="1427">
                  <c:v>-0.48</c:v>
                </c:pt>
                <c:pt idx="1428">
                  <c:v>-0.56000000000000005</c:v>
                </c:pt>
                <c:pt idx="1429">
                  <c:v>-0.64</c:v>
                </c:pt>
                <c:pt idx="1430">
                  <c:v>-0.48</c:v>
                </c:pt>
                <c:pt idx="1431">
                  <c:v>-0.16</c:v>
                </c:pt>
                <c:pt idx="1432">
                  <c:v>-0.4</c:v>
                </c:pt>
                <c:pt idx="1433">
                  <c:v>-0.24</c:v>
                </c:pt>
                <c:pt idx="1434">
                  <c:v>-0.4</c:v>
                </c:pt>
                <c:pt idx="1435">
                  <c:v>-0.48</c:v>
                </c:pt>
                <c:pt idx="1436">
                  <c:v>-0.4</c:v>
                </c:pt>
                <c:pt idx="1437">
                  <c:v>-0.4</c:v>
                </c:pt>
                <c:pt idx="1438">
                  <c:v>-0.24</c:v>
                </c:pt>
                <c:pt idx="1439">
                  <c:v>-0.4</c:v>
                </c:pt>
                <c:pt idx="1440">
                  <c:v>-0.16</c:v>
                </c:pt>
                <c:pt idx="1441">
                  <c:v>-0.16</c:v>
                </c:pt>
                <c:pt idx="1442">
                  <c:v>-0.16</c:v>
                </c:pt>
                <c:pt idx="1443">
                  <c:v>0</c:v>
                </c:pt>
                <c:pt idx="1444">
                  <c:v>-0.4</c:v>
                </c:pt>
                <c:pt idx="1445">
                  <c:v>-0.16</c:v>
                </c:pt>
                <c:pt idx="1446">
                  <c:v>-0.16</c:v>
                </c:pt>
                <c:pt idx="1447">
                  <c:v>-0.16</c:v>
                </c:pt>
                <c:pt idx="1448">
                  <c:v>-0.32</c:v>
                </c:pt>
                <c:pt idx="1449">
                  <c:v>-0.4</c:v>
                </c:pt>
                <c:pt idx="1450">
                  <c:v>-0.16</c:v>
                </c:pt>
                <c:pt idx="1451">
                  <c:v>0.08</c:v>
                </c:pt>
                <c:pt idx="1452">
                  <c:v>-0.16</c:v>
                </c:pt>
                <c:pt idx="1453">
                  <c:v>-0.32</c:v>
                </c:pt>
                <c:pt idx="1454">
                  <c:v>-0.08</c:v>
                </c:pt>
                <c:pt idx="1455">
                  <c:v>0.08</c:v>
                </c:pt>
                <c:pt idx="1456">
                  <c:v>0.08</c:v>
                </c:pt>
                <c:pt idx="1457">
                  <c:v>0.08</c:v>
                </c:pt>
                <c:pt idx="1458">
                  <c:v>0.08</c:v>
                </c:pt>
                <c:pt idx="1459">
                  <c:v>-0.08</c:v>
                </c:pt>
                <c:pt idx="1460">
                  <c:v>0.08</c:v>
                </c:pt>
                <c:pt idx="1461">
                  <c:v>0.08</c:v>
                </c:pt>
                <c:pt idx="1462">
                  <c:v>0.16</c:v>
                </c:pt>
                <c:pt idx="1463">
                  <c:v>0</c:v>
                </c:pt>
                <c:pt idx="1464">
                  <c:v>-0.16</c:v>
                </c:pt>
                <c:pt idx="1465">
                  <c:v>0.08</c:v>
                </c:pt>
                <c:pt idx="1466">
                  <c:v>0.4</c:v>
                </c:pt>
                <c:pt idx="1467">
                  <c:v>0.16</c:v>
                </c:pt>
                <c:pt idx="1468">
                  <c:v>0</c:v>
                </c:pt>
                <c:pt idx="1469">
                  <c:v>-0.16</c:v>
                </c:pt>
                <c:pt idx="1470">
                  <c:v>0.08</c:v>
                </c:pt>
                <c:pt idx="1471">
                  <c:v>0.08</c:v>
                </c:pt>
                <c:pt idx="1472">
                  <c:v>0.08</c:v>
                </c:pt>
                <c:pt idx="1473">
                  <c:v>0</c:v>
                </c:pt>
                <c:pt idx="1474">
                  <c:v>-0.08</c:v>
                </c:pt>
                <c:pt idx="1475">
                  <c:v>0.08</c:v>
                </c:pt>
                <c:pt idx="1476">
                  <c:v>0.08</c:v>
                </c:pt>
                <c:pt idx="1477">
                  <c:v>0.16</c:v>
                </c:pt>
                <c:pt idx="1478">
                  <c:v>0</c:v>
                </c:pt>
                <c:pt idx="1479">
                  <c:v>-0.16</c:v>
                </c:pt>
                <c:pt idx="1480">
                  <c:v>0.08</c:v>
                </c:pt>
                <c:pt idx="1481">
                  <c:v>0.08</c:v>
                </c:pt>
                <c:pt idx="1482">
                  <c:v>0.08</c:v>
                </c:pt>
                <c:pt idx="1483">
                  <c:v>0</c:v>
                </c:pt>
                <c:pt idx="1484">
                  <c:v>-0.4</c:v>
                </c:pt>
                <c:pt idx="1485">
                  <c:v>0.08</c:v>
                </c:pt>
                <c:pt idx="1486">
                  <c:v>0.08</c:v>
                </c:pt>
                <c:pt idx="1487">
                  <c:v>0.16</c:v>
                </c:pt>
                <c:pt idx="1488">
                  <c:v>-0.24</c:v>
                </c:pt>
                <c:pt idx="1489">
                  <c:v>-0.4</c:v>
                </c:pt>
                <c:pt idx="1490">
                  <c:v>-0.24</c:v>
                </c:pt>
                <c:pt idx="1491">
                  <c:v>-0.16</c:v>
                </c:pt>
                <c:pt idx="1492">
                  <c:v>-0.08</c:v>
                </c:pt>
                <c:pt idx="1493">
                  <c:v>-0.24</c:v>
                </c:pt>
                <c:pt idx="1494">
                  <c:v>-0.32</c:v>
                </c:pt>
                <c:pt idx="1495">
                  <c:v>-0.16</c:v>
                </c:pt>
                <c:pt idx="1496">
                  <c:v>-0.16</c:v>
                </c:pt>
                <c:pt idx="1497">
                  <c:v>-0.4</c:v>
                </c:pt>
                <c:pt idx="1498">
                  <c:v>-0.56000000000000005</c:v>
                </c:pt>
                <c:pt idx="1499">
                  <c:v>-0.72</c:v>
                </c:pt>
                <c:pt idx="1500">
                  <c:v>-0.48</c:v>
                </c:pt>
                <c:pt idx="1501">
                  <c:v>-0.48</c:v>
                </c:pt>
                <c:pt idx="1502">
                  <c:v>-0.4</c:v>
                </c:pt>
                <c:pt idx="1503">
                  <c:v>-0.56000000000000005</c:v>
                </c:pt>
                <c:pt idx="1504">
                  <c:v>-0.72</c:v>
                </c:pt>
                <c:pt idx="1505">
                  <c:v>-0.48</c:v>
                </c:pt>
                <c:pt idx="1506">
                  <c:v>-0.48</c:v>
                </c:pt>
                <c:pt idx="1507">
                  <c:v>-0.32</c:v>
                </c:pt>
                <c:pt idx="1508">
                  <c:v>-0.24</c:v>
                </c:pt>
                <c:pt idx="1509">
                  <c:v>-0.64</c:v>
                </c:pt>
                <c:pt idx="1510">
                  <c:v>-0.48</c:v>
                </c:pt>
                <c:pt idx="1511">
                  <c:v>-0.48</c:v>
                </c:pt>
                <c:pt idx="1512">
                  <c:v>-0.32</c:v>
                </c:pt>
                <c:pt idx="1513">
                  <c:v>-0.48</c:v>
                </c:pt>
                <c:pt idx="1514">
                  <c:v>-0.72</c:v>
                </c:pt>
                <c:pt idx="1515">
                  <c:v>-0.56000000000000005</c:v>
                </c:pt>
                <c:pt idx="1516">
                  <c:v>-0.4</c:v>
                </c:pt>
                <c:pt idx="1517">
                  <c:v>-0.08</c:v>
                </c:pt>
                <c:pt idx="1518">
                  <c:v>-0.56000000000000005</c:v>
                </c:pt>
                <c:pt idx="1519">
                  <c:v>-0.4</c:v>
                </c:pt>
                <c:pt idx="1520">
                  <c:v>-0.16</c:v>
                </c:pt>
                <c:pt idx="1521">
                  <c:v>-0.16</c:v>
                </c:pt>
                <c:pt idx="1522">
                  <c:v>-0.08</c:v>
                </c:pt>
                <c:pt idx="1523">
                  <c:v>-0.24</c:v>
                </c:pt>
                <c:pt idx="1524">
                  <c:v>-0.4</c:v>
                </c:pt>
                <c:pt idx="1525">
                  <c:v>0.08</c:v>
                </c:pt>
                <c:pt idx="1526">
                  <c:v>0.08</c:v>
                </c:pt>
                <c:pt idx="1527">
                  <c:v>0.16</c:v>
                </c:pt>
                <c:pt idx="1528">
                  <c:v>-0.32</c:v>
                </c:pt>
                <c:pt idx="1529">
                  <c:v>-0.16</c:v>
                </c:pt>
                <c:pt idx="1530">
                  <c:v>0.08</c:v>
                </c:pt>
                <c:pt idx="1531">
                  <c:v>0.08</c:v>
                </c:pt>
                <c:pt idx="1532">
                  <c:v>0.16</c:v>
                </c:pt>
                <c:pt idx="1533">
                  <c:v>0</c:v>
                </c:pt>
                <c:pt idx="1534">
                  <c:v>-0.08</c:v>
                </c:pt>
                <c:pt idx="1535">
                  <c:v>0.08</c:v>
                </c:pt>
                <c:pt idx="1536">
                  <c:v>0.08</c:v>
                </c:pt>
                <c:pt idx="1537">
                  <c:v>0.16</c:v>
                </c:pt>
                <c:pt idx="1538">
                  <c:v>0.08</c:v>
                </c:pt>
                <c:pt idx="1539">
                  <c:v>-0.08</c:v>
                </c:pt>
                <c:pt idx="1540">
                  <c:v>0.08</c:v>
                </c:pt>
                <c:pt idx="1541">
                  <c:v>0.08</c:v>
                </c:pt>
                <c:pt idx="1542">
                  <c:v>0.24</c:v>
                </c:pt>
                <c:pt idx="1543">
                  <c:v>0</c:v>
                </c:pt>
                <c:pt idx="1544">
                  <c:v>-0.16</c:v>
                </c:pt>
                <c:pt idx="1545">
                  <c:v>0.08</c:v>
                </c:pt>
                <c:pt idx="1546">
                  <c:v>0.08</c:v>
                </c:pt>
                <c:pt idx="1547">
                  <c:v>0.08</c:v>
                </c:pt>
                <c:pt idx="1548">
                  <c:v>0</c:v>
                </c:pt>
                <c:pt idx="1549">
                  <c:v>-0.16</c:v>
                </c:pt>
                <c:pt idx="1550">
                  <c:v>0.08</c:v>
                </c:pt>
                <c:pt idx="1551">
                  <c:v>0.08</c:v>
                </c:pt>
                <c:pt idx="1552">
                  <c:v>0.16</c:v>
                </c:pt>
                <c:pt idx="1553">
                  <c:v>0</c:v>
                </c:pt>
                <c:pt idx="1554">
                  <c:v>-0.32</c:v>
                </c:pt>
                <c:pt idx="1555">
                  <c:v>0.08</c:v>
                </c:pt>
                <c:pt idx="1556">
                  <c:v>0.08</c:v>
                </c:pt>
                <c:pt idx="1557">
                  <c:v>0.24</c:v>
                </c:pt>
                <c:pt idx="1558">
                  <c:v>0</c:v>
                </c:pt>
                <c:pt idx="1559">
                  <c:v>-0.08</c:v>
                </c:pt>
                <c:pt idx="1560">
                  <c:v>0.08</c:v>
                </c:pt>
                <c:pt idx="1561">
                  <c:v>0.08</c:v>
                </c:pt>
                <c:pt idx="1562">
                  <c:v>0.16</c:v>
                </c:pt>
                <c:pt idx="1563">
                  <c:v>0.08</c:v>
                </c:pt>
                <c:pt idx="1564">
                  <c:v>-0.16</c:v>
                </c:pt>
                <c:pt idx="1565">
                  <c:v>0.08</c:v>
                </c:pt>
                <c:pt idx="1566">
                  <c:v>-0.16</c:v>
                </c:pt>
                <c:pt idx="1567">
                  <c:v>0.16</c:v>
                </c:pt>
                <c:pt idx="1568">
                  <c:v>-0.48</c:v>
                </c:pt>
                <c:pt idx="1569">
                  <c:v>-0.4</c:v>
                </c:pt>
                <c:pt idx="1570">
                  <c:v>-0.48</c:v>
                </c:pt>
                <c:pt idx="1571">
                  <c:v>-0.16</c:v>
                </c:pt>
                <c:pt idx="1572">
                  <c:v>-0.4</c:v>
                </c:pt>
                <c:pt idx="1573">
                  <c:v>-0.56000000000000005</c:v>
                </c:pt>
                <c:pt idx="1574">
                  <c:v>-0.64</c:v>
                </c:pt>
                <c:pt idx="1575">
                  <c:v>-0.48</c:v>
                </c:pt>
                <c:pt idx="1576">
                  <c:v>-0.48</c:v>
                </c:pt>
                <c:pt idx="1577">
                  <c:v>-0.32</c:v>
                </c:pt>
                <c:pt idx="1578">
                  <c:v>-0.24</c:v>
                </c:pt>
                <c:pt idx="1579">
                  <c:v>-0.64</c:v>
                </c:pt>
                <c:pt idx="1580">
                  <c:v>-0.48</c:v>
                </c:pt>
                <c:pt idx="1581">
                  <c:v>-0.24</c:v>
                </c:pt>
                <c:pt idx="1582">
                  <c:v>-0.32</c:v>
                </c:pt>
                <c:pt idx="1583">
                  <c:v>-0.24</c:v>
                </c:pt>
                <c:pt idx="1584">
                  <c:v>-0.72</c:v>
                </c:pt>
                <c:pt idx="1585">
                  <c:v>-0.48</c:v>
                </c:pt>
                <c:pt idx="1586">
                  <c:v>-0.4</c:v>
                </c:pt>
                <c:pt idx="1587">
                  <c:v>-0.32</c:v>
                </c:pt>
                <c:pt idx="1588">
                  <c:v>-0.48</c:v>
                </c:pt>
                <c:pt idx="1589">
                  <c:v>-0.4</c:v>
                </c:pt>
                <c:pt idx="1590">
                  <c:v>-0.48</c:v>
                </c:pt>
                <c:pt idx="1591">
                  <c:v>-0.16</c:v>
                </c:pt>
                <c:pt idx="1592">
                  <c:v>-0.08</c:v>
                </c:pt>
                <c:pt idx="1593">
                  <c:v>-0.56000000000000005</c:v>
                </c:pt>
                <c:pt idx="1594">
                  <c:v>-0.64</c:v>
                </c:pt>
                <c:pt idx="1595">
                  <c:v>-0.56000000000000005</c:v>
                </c:pt>
                <c:pt idx="1596">
                  <c:v>-0.48</c:v>
                </c:pt>
                <c:pt idx="1597">
                  <c:v>-0.08</c:v>
                </c:pt>
                <c:pt idx="1598">
                  <c:v>-0.16</c:v>
                </c:pt>
                <c:pt idx="1599">
                  <c:v>-0.4</c:v>
                </c:pt>
                <c:pt idx="1600">
                  <c:v>-0.24</c:v>
                </c:pt>
                <c:pt idx="1601">
                  <c:v>-0.16</c:v>
                </c:pt>
                <c:pt idx="1602">
                  <c:v>-0.08</c:v>
                </c:pt>
                <c:pt idx="1603">
                  <c:v>-0.24</c:v>
                </c:pt>
                <c:pt idx="1604">
                  <c:v>-0.32</c:v>
                </c:pt>
                <c:pt idx="1605">
                  <c:v>-0.16</c:v>
                </c:pt>
                <c:pt idx="1606">
                  <c:v>-0.24</c:v>
                </c:pt>
                <c:pt idx="1607">
                  <c:v>-0.08</c:v>
                </c:pt>
                <c:pt idx="1608">
                  <c:v>0.08</c:v>
                </c:pt>
                <c:pt idx="1609">
                  <c:v>-0.32</c:v>
                </c:pt>
                <c:pt idx="1610">
                  <c:v>-0.24</c:v>
                </c:pt>
                <c:pt idx="1611">
                  <c:v>-0.16</c:v>
                </c:pt>
                <c:pt idx="1612">
                  <c:v>-0.08</c:v>
                </c:pt>
                <c:pt idx="1613">
                  <c:v>-0.24</c:v>
                </c:pt>
                <c:pt idx="1614">
                  <c:v>-0.08</c:v>
                </c:pt>
                <c:pt idx="1615">
                  <c:v>0.08</c:v>
                </c:pt>
                <c:pt idx="1616">
                  <c:v>0.08</c:v>
                </c:pt>
                <c:pt idx="1617">
                  <c:v>0.16</c:v>
                </c:pt>
                <c:pt idx="1618">
                  <c:v>0.08</c:v>
                </c:pt>
                <c:pt idx="1619">
                  <c:v>-0.08</c:v>
                </c:pt>
                <c:pt idx="1620">
                  <c:v>0</c:v>
                </c:pt>
                <c:pt idx="1621">
                  <c:v>0.16</c:v>
                </c:pt>
                <c:pt idx="1622">
                  <c:v>0.16</c:v>
                </c:pt>
                <c:pt idx="1623">
                  <c:v>0.08</c:v>
                </c:pt>
                <c:pt idx="1624">
                  <c:v>-0.08</c:v>
                </c:pt>
                <c:pt idx="1625">
                  <c:v>0.08</c:v>
                </c:pt>
                <c:pt idx="1626">
                  <c:v>0.08</c:v>
                </c:pt>
                <c:pt idx="1627">
                  <c:v>0.16</c:v>
                </c:pt>
                <c:pt idx="1628">
                  <c:v>0.08</c:v>
                </c:pt>
                <c:pt idx="1629">
                  <c:v>-0.08</c:v>
                </c:pt>
                <c:pt idx="1630">
                  <c:v>0.08</c:v>
                </c:pt>
                <c:pt idx="1631">
                  <c:v>0.08</c:v>
                </c:pt>
                <c:pt idx="1632">
                  <c:v>0.16</c:v>
                </c:pt>
                <c:pt idx="1633">
                  <c:v>0.08</c:v>
                </c:pt>
                <c:pt idx="1634">
                  <c:v>-0.08</c:v>
                </c:pt>
                <c:pt idx="1635">
                  <c:v>0.08</c:v>
                </c:pt>
                <c:pt idx="1636">
                  <c:v>0.08</c:v>
                </c:pt>
                <c:pt idx="1637">
                  <c:v>0.24</c:v>
                </c:pt>
                <c:pt idx="1638">
                  <c:v>0.08</c:v>
                </c:pt>
                <c:pt idx="1639">
                  <c:v>-0.08</c:v>
                </c:pt>
                <c:pt idx="1640">
                  <c:v>0.08</c:v>
                </c:pt>
                <c:pt idx="1641">
                  <c:v>0.16</c:v>
                </c:pt>
                <c:pt idx="1642">
                  <c:v>-0.16</c:v>
                </c:pt>
                <c:pt idx="1643">
                  <c:v>-0.16</c:v>
                </c:pt>
                <c:pt idx="1644">
                  <c:v>-0.32</c:v>
                </c:pt>
                <c:pt idx="1645">
                  <c:v>-0.32</c:v>
                </c:pt>
                <c:pt idx="1646">
                  <c:v>-0.16</c:v>
                </c:pt>
                <c:pt idx="1647">
                  <c:v>-0.4</c:v>
                </c:pt>
                <c:pt idx="1648">
                  <c:v>-0.24</c:v>
                </c:pt>
                <c:pt idx="1649">
                  <c:v>-0.32</c:v>
                </c:pt>
                <c:pt idx="1650">
                  <c:v>-0.16</c:v>
                </c:pt>
                <c:pt idx="1651">
                  <c:v>-0.16</c:v>
                </c:pt>
                <c:pt idx="1652">
                  <c:v>-0.08</c:v>
                </c:pt>
                <c:pt idx="1653">
                  <c:v>-0.48</c:v>
                </c:pt>
                <c:pt idx="1654">
                  <c:v>-0.32</c:v>
                </c:pt>
                <c:pt idx="1655">
                  <c:v>-0.48</c:v>
                </c:pt>
                <c:pt idx="1656">
                  <c:v>-0.48</c:v>
                </c:pt>
                <c:pt idx="1657">
                  <c:v>-0.16</c:v>
                </c:pt>
                <c:pt idx="1658">
                  <c:v>-0.48</c:v>
                </c:pt>
                <c:pt idx="1659">
                  <c:v>-0.64</c:v>
                </c:pt>
                <c:pt idx="1660">
                  <c:v>-0.24</c:v>
                </c:pt>
                <c:pt idx="1661">
                  <c:v>-0.4</c:v>
                </c:pt>
                <c:pt idx="1662">
                  <c:v>-0.32</c:v>
                </c:pt>
                <c:pt idx="1663">
                  <c:v>-0.4</c:v>
                </c:pt>
                <c:pt idx="1664">
                  <c:v>-0.56000000000000005</c:v>
                </c:pt>
                <c:pt idx="1665">
                  <c:v>-0.56000000000000005</c:v>
                </c:pt>
                <c:pt idx="1666">
                  <c:v>-0.4</c:v>
                </c:pt>
                <c:pt idx="1667">
                  <c:v>-0.4</c:v>
                </c:pt>
                <c:pt idx="1668">
                  <c:v>-0.48</c:v>
                </c:pt>
                <c:pt idx="1669">
                  <c:v>-0.64</c:v>
                </c:pt>
                <c:pt idx="1670">
                  <c:v>-0.48</c:v>
                </c:pt>
                <c:pt idx="1671">
                  <c:v>-0.48</c:v>
                </c:pt>
                <c:pt idx="1672">
                  <c:v>-0.32</c:v>
                </c:pt>
                <c:pt idx="1673">
                  <c:v>-0.48</c:v>
                </c:pt>
                <c:pt idx="1674">
                  <c:v>-0.64</c:v>
                </c:pt>
                <c:pt idx="1675">
                  <c:v>-0.16</c:v>
                </c:pt>
                <c:pt idx="1676">
                  <c:v>-0.48</c:v>
                </c:pt>
                <c:pt idx="1677">
                  <c:v>-0.16</c:v>
                </c:pt>
                <c:pt idx="1678">
                  <c:v>-0.16</c:v>
                </c:pt>
                <c:pt idx="1679">
                  <c:v>-0.32</c:v>
                </c:pt>
                <c:pt idx="1680">
                  <c:v>-0.16</c:v>
                </c:pt>
                <c:pt idx="1681">
                  <c:v>-0.16</c:v>
                </c:pt>
                <c:pt idx="1682">
                  <c:v>-0.08</c:v>
                </c:pt>
                <c:pt idx="1683">
                  <c:v>-0.16</c:v>
                </c:pt>
                <c:pt idx="1684">
                  <c:v>0</c:v>
                </c:pt>
                <c:pt idx="1685">
                  <c:v>0.08</c:v>
                </c:pt>
                <c:pt idx="1686">
                  <c:v>0.08</c:v>
                </c:pt>
                <c:pt idx="1687">
                  <c:v>0.16</c:v>
                </c:pt>
                <c:pt idx="1688">
                  <c:v>0.08</c:v>
                </c:pt>
                <c:pt idx="1689">
                  <c:v>0</c:v>
                </c:pt>
                <c:pt idx="1690">
                  <c:v>0.08</c:v>
                </c:pt>
                <c:pt idx="1691">
                  <c:v>0.08</c:v>
                </c:pt>
                <c:pt idx="1692">
                  <c:v>0.24</c:v>
                </c:pt>
                <c:pt idx="1693">
                  <c:v>0.16</c:v>
                </c:pt>
                <c:pt idx="1694">
                  <c:v>-0.08</c:v>
                </c:pt>
                <c:pt idx="1695">
                  <c:v>0.08</c:v>
                </c:pt>
                <c:pt idx="1696">
                  <c:v>0.08</c:v>
                </c:pt>
                <c:pt idx="1697">
                  <c:v>0.24</c:v>
                </c:pt>
                <c:pt idx="1698">
                  <c:v>0.08</c:v>
                </c:pt>
                <c:pt idx="1699">
                  <c:v>-0.08</c:v>
                </c:pt>
                <c:pt idx="1700">
                  <c:v>0.08</c:v>
                </c:pt>
                <c:pt idx="1701">
                  <c:v>0.08</c:v>
                </c:pt>
                <c:pt idx="1702">
                  <c:v>0.16</c:v>
                </c:pt>
                <c:pt idx="1703">
                  <c:v>0.08</c:v>
                </c:pt>
                <c:pt idx="1704">
                  <c:v>0</c:v>
                </c:pt>
                <c:pt idx="1705">
                  <c:v>0.4</c:v>
                </c:pt>
                <c:pt idx="1706">
                  <c:v>0.08</c:v>
                </c:pt>
                <c:pt idx="1707">
                  <c:v>0.16</c:v>
                </c:pt>
                <c:pt idx="1708">
                  <c:v>0.08</c:v>
                </c:pt>
                <c:pt idx="1709">
                  <c:v>-0.08</c:v>
                </c:pt>
                <c:pt idx="1710">
                  <c:v>0.08</c:v>
                </c:pt>
                <c:pt idx="1711">
                  <c:v>0.08</c:v>
                </c:pt>
                <c:pt idx="1712">
                  <c:v>0.16</c:v>
                </c:pt>
                <c:pt idx="1713">
                  <c:v>0.08</c:v>
                </c:pt>
                <c:pt idx="1714">
                  <c:v>0</c:v>
                </c:pt>
                <c:pt idx="1715">
                  <c:v>0.08</c:v>
                </c:pt>
                <c:pt idx="1716">
                  <c:v>-0.08</c:v>
                </c:pt>
                <c:pt idx="1717">
                  <c:v>0.16</c:v>
                </c:pt>
                <c:pt idx="1718">
                  <c:v>0.16</c:v>
                </c:pt>
                <c:pt idx="1719">
                  <c:v>0</c:v>
                </c:pt>
                <c:pt idx="1720">
                  <c:v>-0.16</c:v>
                </c:pt>
                <c:pt idx="1721">
                  <c:v>-0.16</c:v>
                </c:pt>
                <c:pt idx="1722">
                  <c:v>-0.08</c:v>
                </c:pt>
                <c:pt idx="1723">
                  <c:v>-0.16</c:v>
                </c:pt>
                <c:pt idx="1724">
                  <c:v>-0.32</c:v>
                </c:pt>
                <c:pt idx="1725">
                  <c:v>-0.16</c:v>
                </c:pt>
                <c:pt idx="1726">
                  <c:v>-0.16</c:v>
                </c:pt>
                <c:pt idx="1727">
                  <c:v>0</c:v>
                </c:pt>
                <c:pt idx="1728">
                  <c:v>-0.16</c:v>
                </c:pt>
                <c:pt idx="1729">
                  <c:v>-0.32</c:v>
                </c:pt>
                <c:pt idx="1730">
                  <c:v>-0.16</c:v>
                </c:pt>
                <c:pt idx="1731">
                  <c:v>-0.16</c:v>
                </c:pt>
                <c:pt idx="1732">
                  <c:v>-0.08</c:v>
                </c:pt>
                <c:pt idx="1733">
                  <c:v>-0.4</c:v>
                </c:pt>
                <c:pt idx="1734">
                  <c:v>-0.56000000000000005</c:v>
                </c:pt>
                <c:pt idx="1735">
                  <c:v>-0.4</c:v>
                </c:pt>
                <c:pt idx="1736">
                  <c:v>-0.48</c:v>
                </c:pt>
                <c:pt idx="1737">
                  <c:v>-0.32</c:v>
                </c:pt>
                <c:pt idx="1738">
                  <c:v>-0.48</c:v>
                </c:pt>
                <c:pt idx="1739">
                  <c:v>-0.64</c:v>
                </c:pt>
                <c:pt idx="1740">
                  <c:v>-0.48</c:v>
                </c:pt>
                <c:pt idx="1741">
                  <c:v>-0.48</c:v>
                </c:pt>
                <c:pt idx="1742">
                  <c:v>-0.32</c:v>
                </c:pt>
                <c:pt idx="1743">
                  <c:v>-0.48</c:v>
                </c:pt>
                <c:pt idx="1744">
                  <c:v>-0.64</c:v>
                </c:pt>
                <c:pt idx="1745">
                  <c:v>-0.4</c:v>
                </c:pt>
                <c:pt idx="1746">
                  <c:v>-0.4</c:v>
                </c:pt>
                <c:pt idx="1747">
                  <c:v>-0.32</c:v>
                </c:pt>
                <c:pt idx="1748">
                  <c:v>-0.16</c:v>
                </c:pt>
                <c:pt idx="1749">
                  <c:v>-0.32</c:v>
                </c:pt>
                <c:pt idx="1750">
                  <c:v>-0.48</c:v>
                </c:pt>
                <c:pt idx="1751">
                  <c:v>-0.24</c:v>
                </c:pt>
                <c:pt idx="1752">
                  <c:v>-0.32</c:v>
                </c:pt>
                <c:pt idx="1753">
                  <c:v>-0.16</c:v>
                </c:pt>
                <c:pt idx="1754">
                  <c:v>-0.48</c:v>
                </c:pt>
                <c:pt idx="1755">
                  <c:v>-0.16</c:v>
                </c:pt>
                <c:pt idx="1756">
                  <c:v>-0.24</c:v>
                </c:pt>
                <c:pt idx="1757">
                  <c:v>-0.08</c:v>
                </c:pt>
                <c:pt idx="1758">
                  <c:v>-0.16</c:v>
                </c:pt>
                <c:pt idx="1759">
                  <c:v>-0.32</c:v>
                </c:pt>
                <c:pt idx="1760">
                  <c:v>-0.16</c:v>
                </c:pt>
                <c:pt idx="1761">
                  <c:v>-0.16</c:v>
                </c:pt>
                <c:pt idx="1762">
                  <c:v>-0.08</c:v>
                </c:pt>
                <c:pt idx="1763">
                  <c:v>-0.16</c:v>
                </c:pt>
                <c:pt idx="1764">
                  <c:v>-0.4</c:v>
                </c:pt>
                <c:pt idx="1765">
                  <c:v>0.08</c:v>
                </c:pt>
                <c:pt idx="1766">
                  <c:v>0.08</c:v>
                </c:pt>
                <c:pt idx="1767">
                  <c:v>0.24</c:v>
                </c:pt>
                <c:pt idx="1768">
                  <c:v>0.08</c:v>
                </c:pt>
                <c:pt idx="1769">
                  <c:v>-0.08</c:v>
                </c:pt>
                <c:pt idx="1770">
                  <c:v>0.08</c:v>
                </c:pt>
                <c:pt idx="1771">
                  <c:v>0.08</c:v>
                </c:pt>
                <c:pt idx="1772">
                  <c:v>0.08</c:v>
                </c:pt>
                <c:pt idx="1773">
                  <c:v>0.08</c:v>
                </c:pt>
                <c:pt idx="1774">
                  <c:v>-0.08</c:v>
                </c:pt>
                <c:pt idx="1775">
                  <c:v>0.16</c:v>
                </c:pt>
                <c:pt idx="1776">
                  <c:v>0.08</c:v>
                </c:pt>
                <c:pt idx="1777">
                  <c:v>0.24</c:v>
                </c:pt>
                <c:pt idx="1778">
                  <c:v>0.16</c:v>
                </c:pt>
                <c:pt idx="1779">
                  <c:v>-0.08</c:v>
                </c:pt>
                <c:pt idx="1780">
                  <c:v>0.08</c:v>
                </c:pt>
                <c:pt idx="1781">
                  <c:v>0.08</c:v>
                </c:pt>
                <c:pt idx="1782">
                  <c:v>0.16</c:v>
                </c:pt>
                <c:pt idx="1783">
                  <c:v>0.16</c:v>
                </c:pt>
                <c:pt idx="1784">
                  <c:v>-0.08</c:v>
                </c:pt>
                <c:pt idx="1785">
                  <c:v>0.08</c:v>
                </c:pt>
                <c:pt idx="1786">
                  <c:v>0.08</c:v>
                </c:pt>
                <c:pt idx="1787">
                  <c:v>0.24</c:v>
                </c:pt>
                <c:pt idx="1788">
                  <c:v>-0.08</c:v>
                </c:pt>
                <c:pt idx="1789">
                  <c:v>-0.32</c:v>
                </c:pt>
                <c:pt idx="1790">
                  <c:v>-0.16</c:v>
                </c:pt>
                <c:pt idx="1791">
                  <c:v>-0.16</c:v>
                </c:pt>
                <c:pt idx="1792">
                  <c:v>-0.16</c:v>
                </c:pt>
                <c:pt idx="1793">
                  <c:v>-0.08</c:v>
                </c:pt>
                <c:pt idx="1794">
                  <c:v>0</c:v>
                </c:pt>
                <c:pt idx="1795">
                  <c:v>-0.16</c:v>
                </c:pt>
                <c:pt idx="1796">
                  <c:v>-0.24</c:v>
                </c:pt>
                <c:pt idx="1797">
                  <c:v>-0.08</c:v>
                </c:pt>
                <c:pt idx="1798">
                  <c:v>-0.16</c:v>
                </c:pt>
                <c:pt idx="1799">
                  <c:v>-0.32</c:v>
                </c:pt>
                <c:pt idx="1800">
                  <c:v>-0.16</c:v>
                </c:pt>
                <c:pt idx="1801">
                  <c:v>-0.24</c:v>
                </c:pt>
                <c:pt idx="1802">
                  <c:v>-0.08</c:v>
                </c:pt>
                <c:pt idx="1803">
                  <c:v>-0.08</c:v>
                </c:pt>
                <c:pt idx="1804">
                  <c:v>0</c:v>
                </c:pt>
                <c:pt idx="1805">
                  <c:v>-0.16</c:v>
                </c:pt>
                <c:pt idx="1806">
                  <c:v>-0.24</c:v>
                </c:pt>
                <c:pt idx="1807">
                  <c:v>0</c:v>
                </c:pt>
                <c:pt idx="1808">
                  <c:v>-0.4</c:v>
                </c:pt>
                <c:pt idx="1809">
                  <c:v>-0.32</c:v>
                </c:pt>
                <c:pt idx="1810">
                  <c:v>-0.4</c:v>
                </c:pt>
                <c:pt idx="1811">
                  <c:v>-0.48</c:v>
                </c:pt>
                <c:pt idx="1812">
                  <c:v>-0.32</c:v>
                </c:pt>
                <c:pt idx="1813">
                  <c:v>-0.08</c:v>
                </c:pt>
                <c:pt idx="1814">
                  <c:v>-0.56000000000000005</c:v>
                </c:pt>
                <c:pt idx="1815">
                  <c:v>-0.16</c:v>
                </c:pt>
                <c:pt idx="1816">
                  <c:v>-0.24</c:v>
                </c:pt>
                <c:pt idx="1817">
                  <c:v>-0.32</c:v>
                </c:pt>
                <c:pt idx="1818">
                  <c:v>-0.32</c:v>
                </c:pt>
                <c:pt idx="1819">
                  <c:v>-0.64</c:v>
                </c:pt>
                <c:pt idx="1820">
                  <c:v>-0.48</c:v>
                </c:pt>
                <c:pt idx="1821">
                  <c:v>-0.48</c:v>
                </c:pt>
                <c:pt idx="1822">
                  <c:v>-0.24</c:v>
                </c:pt>
                <c:pt idx="1823">
                  <c:v>-0.08</c:v>
                </c:pt>
                <c:pt idx="1824">
                  <c:v>-0.56000000000000005</c:v>
                </c:pt>
                <c:pt idx="1825">
                  <c:v>-0.16</c:v>
                </c:pt>
                <c:pt idx="1826">
                  <c:v>-0.24</c:v>
                </c:pt>
                <c:pt idx="1827">
                  <c:v>-0.08</c:v>
                </c:pt>
                <c:pt idx="1828">
                  <c:v>-0.08</c:v>
                </c:pt>
                <c:pt idx="1829">
                  <c:v>-0.24</c:v>
                </c:pt>
                <c:pt idx="1830">
                  <c:v>-0.16</c:v>
                </c:pt>
                <c:pt idx="1831">
                  <c:v>0.08</c:v>
                </c:pt>
                <c:pt idx="1832">
                  <c:v>-0.08</c:v>
                </c:pt>
                <c:pt idx="1833">
                  <c:v>-0.08</c:v>
                </c:pt>
                <c:pt idx="1834">
                  <c:v>-0.32</c:v>
                </c:pt>
                <c:pt idx="1835">
                  <c:v>-0.16</c:v>
                </c:pt>
                <c:pt idx="1836">
                  <c:v>-0.16</c:v>
                </c:pt>
                <c:pt idx="1837">
                  <c:v>0</c:v>
                </c:pt>
                <c:pt idx="1838">
                  <c:v>-0.08</c:v>
                </c:pt>
                <c:pt idx="1839">
                  <c:v>-0.08</c:v>
                </c:pt>
                <c:pt idx="1840">
                  <c:v>0.08</c:v>
                </c:pt>
                <c:pt idx="1841">
                  <c:v>-0.24</c:v>
                </c:pt>
                <c:pt idx="1842">
                  <c:v>0.16</c:v>
                </c:pt>
                <c:pt idx="1843">
                  <c:v>0.24</c:v>
                </c:pt>
                <c:pt idx="1844">
                  <c:v>-0.32</c:v>
                </c:pt>
                <c:pt idx="1845">
                  <c:v>0.08</c:v>
                </c:pt>
                <c:pt idx="1846">
                  <c:v>-0.24</c:v>
                </c:pt>
                <c:pt idx="1847">
                  <c:v>0.16</c:v>
                </c:pt>
                <c:pt idx="1848">
                  <c:v>0.24</c:v>
                </c:pt>
                <c:pt idx="1849">
                  <c:v>0</c:v>
                </c:pt>
                <c:pt idx="1850">
                  <c:v>0.08</c:v>
                </c:pt>
                <c:pt idx="1851">
                  <c:v>0.08</c:v>
                </c:pt>
                <c:pt idx="1852">
                  <c:v>0.24</c:v>
                </c:pt>
                <c:pt idx="1853">
                  <c:v>0.24</c:v>
                </c:pt>
                <c:pt idx="1854">
                  <c:v>0</c:v>
                </c:pt>
                <c:pt idx="1855">
                  <c:v>0.08</c:v>
                </c:pt>
                <c:pt idx="1856">
                  <c:v>0.08</c:v>
                </c:pt>
                <c:pt idx="1857">
                  <c:v>0.24</c:v>
                </c:pt>
                <c:pt idx="1858">
                  <c:v>0.08</c:v>
                </c:pt>
                <c:pt idx="1859">
                  <c:v>0</c:v>
                </c:pt>
                <c:pt idx="1860">
                  <c:v>0</c:v>
                </c:pt>
                <c:pt idx="1861">
                  <c:v>0.08</c:v>
                </c:pt>
                <c:pt idx="1862">
                  <c:v>0</c:v>
                </c:pt>
                <c:pt idx="1863">
                  <c:v>0.24</c:v>
                </c:pt>
                <c:pt idx="1864">
                  <c:v>-0.32</c:v>
                </c:pt>
                <c:pt idx="1865">
                  <c:v>-0.16</c:v>
                </c:pt>
                <c:pt idx="1866">
                  <c:v>-0.24</c:v>
                </c:pt>
                <c:pt idx="1867">
                  <c:v>-0.08</c:v>
                </c:pt>
                <c:pt idx="1868">
                  <c:v>-0.08</c:v>
                </c:pt>
                <c:pt idx="1869">
                  <c:v>-0.32</c:v>
                </c:pt>
                <c:pt idx="1870">
                  <c:v>-0.16</c:v>
                </c:pt>
                <c:pt idx="1871">
                  <c:v>-0.16</c:v>
                </c:pt>
                <c:pt idx="1872">
                  <c:v>-0.08</c:v>
                </c:pt>
                <c:pt idx="1873">
                  <c:v>0</c:v>
                </c:pt>
                <c:pt idx="1874">
                  <c:v>-0.32</c:v>
                </c:pt>
                <c:pt idx="1875">
                  <c:v>-0.16</c:v>
                </c:pt>
                <c:pt idx="1876">
                  <c:v>-0.16</c:v>
                </c:pt>
                <c:pt idx="1877">
                  <c:v>0</c:v>
                </c:pt>
                <c:pt idx="1878">
                  <c:v>-0.08</c:v>
                </c:pt>
                <c:pt idx="1879">
                  <c:v>-0.24</c:v>
                </c:pt>
                <c:pt idx="1880">
                  <c:v>-0.24</c:v>
                </c:pt>
                <c:pt idx="1881">
                  <c:v>-0.16</c:v>
                </c:pt>
                <c:pt idx="1882">
                  <c:v>-0.08</c:v>
                </c:pt>
                <c:pt idx="1883">
                  <c:v>0</c:v>
                </c:pt>
                <c:pt idx="1884">
                  <c:v>-0.32</c:v>
                </c:pt>
                <c:pt idx="1885">
                  <c:v>-0.16</c:v>
                </c:pt>
                <c:pt idx="1886">
                  <c:v>-0.16</c:v>
                </c:pt>
                <c:pt idx="1887">
                  <c:v>-0.08</c:v>
                </c:pt>
                <c:pt idx="1888">
                  <c:v>-0.08</c:v>
                </c:pt>
                <c:pt idx="1889">
                  <c:v>-0.32</c:v>
                </c:pt>
                <c:pt idx="1890">
                  <c:v>-0.16</c:v>
                </c:pt>
                <c:pt idx="1891">
                  <c:v>-0.16</c:v>
                </c:pt>
                <c:pt idx="1892">
                  <c:v>0</c:v>
                </c:pt>
                <c:pt idx="1893">
                  <c:v>0</c:v>
                </c:pt>
                <c:pt idx="1894">
                  <c:v>-0.24</c:v>
                </c:pt>
                <c:pt idx="1895">
                  <c:v>-0.16</c:v>
                </c:pt>
                <c:pt idx="1896">
                  <c:v>-0.16</c:v>
                </c:pt>
                <c:pt idx="1897">
                  <c:v>-0.08</c:v>
                </c:pt>
                <c:pt idx="1898">
                  <c:v>0.24</c:v>
                </c:pt>
                <c:pt idx="1899">
                  <c:v>-0.56000000000000005</c:v>
                </c:pt>
                <c:pt idx="1900">
                  <c:v>0.08</c:v>
                </c:pt>
                <c:pt idx="1901">
                  <c:v>-0.24</c:v>
                </c:pt>
                <c:pt idx="1902">
                  <c:v>-0.16</c:v>
                </c:pt>
                <c:pt idx="1903">
                  <c:v>-0.32</c:v>
                </c:pt>
                <c:pt idx="1904">
                  <c:v>-0.32</c:v>
                </c:pt>
                <c:pt idx="1905">
                  <c:v>-0.24</c:v>
                </c:pt>
                <c:pt idx="1906">
                  <c:v>-0.16</c:v>
                </c:pt>
                <c:pt idx="1907">
                  <c:v>-0.08</c:v>
                </c:pt>
                <c:pt idx="1908">
                  <c:v>-0.32</c:v>
                </c:pt>
                <c:pt idx="1909">
                  <c:v>-0.56000000000000005</c:v>
                </c:pt>
                <c:pt idx="1910">
                  <c:v>-0.16</c:v>
                </c:pt>
                <c:pt idx="1911">
                  <c:v>-0.24</c:v>
                </c:pt>
                <c:pt idx="1912">
                  <c:v>0.16</c:v>
                </c:pt>
                <c:pt idx="1913">
                  <c:v>0</c:v>
                </c:pt>
                <c:pt idx="1914">
                  <c:v>-0.32</c:v>
                </c:pt>
                <c:pt idx="1915">
                  <c:v>-0.16</c:v>
                </c:pt>
                <c:pt idx="1916">
                  <c:v>-0.16</c:v>
                </c:pt>
                <c:pt idx="1917">
                  <c:v>0</c:v>
                </c:pt>
                <c:pt idx="1918">
                  <c:v>0</c:v>
                </c:pt>
                <c:pt idx="1919">
                  <c:v>-0.24</c:v>
                </c:pt>
                <c:pt idx="1920">
                  <c:v>-0.16</c:v>
                </c:pt>
                <c:pt idx="1921">
                  <c:v>-0.24</c:v>
                </c:pt>
                <c:pt idx="1922">
                  <c:v>-0.08</c:v>
                </c:pt>
                <c:pt idx="1923">
                  <c:v>0.24</c:v>
                </c:pt>
                <c:pt idx="1924">
                  <c:v>-0.24</c:v>
                </c:pt>
                <c:pt idx="1925">
                  <c:v>0.08</c:v>
                </c:pt>
                <c:pt idx="1926">
                  <c:v>0.08</c:v>
                </c:pt>
                <c:pt idx="1927">
                  <c:v>0.24</c:v>
                </c:pt>
                <c:pt idx="1928">
                  <c:v>0</c:v>
                </c:pt>
                <c:pt idx="1929">
                  <c:v>-0.32</c:v>
                </c:pt>
                <c:pt idx="1930">
                  <c:v>0.08</c:v>
                </c:pt>
                <c:pt idx="1931">
                  <c:v>0.08</c:v>
                </c:pt>
                <c:pt idx="1932">
                  <c:v>0.24</c:v>
                </c:pt>
                <c:pt idx="1933">
                  <c:v>0.24</c:v>
                </c:pt>
                <c:pt idx="1934">
                  <c:v>0</c:v>
                </c:pt>
                <c:pt idx="1935">
                  <c:v>0.08</c:v>
                </c:pt>
                <c:pt idx="1936">
                  <c:v>0.08</c:v>
                </c:pt>
                <c:pt idx="1937">
                  <c:v>0.24</c:v>
                </c:pt>
                <c:pt idx="1938">
                  <c:v>0.16</c:v>
                </c:pt>
                <c:pt idx="1939">
                  <c:v>0</c:v>
                </c:pt>
                <c:pt idx="1940">
                  <c:v>0</c:v>
                </c:pt>
                <c:pt idx="1941">
                  <c:v>0.08</c:v>
                </c:pt>
                <c:pt idx="1942">
                  <c:v>0.24</c:v>
                </c:pt>
                <c:pt idx="1943">
                  <c:v>0.24</c:v>
                </c:pt>
                <c:pt idx="1944">
                  <c:v>0</c:v>
                </c:pt>
                <c:pt idx="1945">
                  <c:v>0</c:v>
                </c:pt>
                <c:pt idx="1946">
                  <c:v>0.08</c:v>
                </c:pt>
                <c:pt idx="1947">
                  <c:v>0.24</c:v>
                </c:pt>
                <c:pt idx="1948">
                  <c:v>0</c:v>
                </c:pt>
                <c:pt idx="1949">
                  <c:v>0</c:v>
                </c:pt>
                <c:pt idx="1950">
                  <c:v>-0.24</c:v>
                </c:pt>
                <c:pt idx="1951">
                  <c:v>-0.24</c:v>
                </c:pt>
                <c:pt idx="1952">
                  <c:v>-0.08</c:v>
                </c:pt>
                <c:pt idx="1953">
                  <c:v>0</c:v>
                </c:pt>
                <c:pt idx="1954">
                  <c:v>-0.24</c:v>
                </c:pt>
                <c:pt idx="1955">
                  <c:v>-0.24</c:v>
                </c:pt>
                <c:pt idx="1956">
                  <c:v>-0.24</c:v>
                </c:pt>
                <c:pt idx="1957">
                  <c:v>-0.4</c:v>
                </c:pt>
                <c:pt idx="1958">
                  <c:v>-0.32</c:v>
                </c:pt>
                <c:pt idx="1959">
                  <c:v>-0.32</c:v>
                </c:pt>
                <c:pt idx="1960">
                  <c:v>-0.56000000000000005</c:v>
                </c:pt>
                <c:pt idx="1961">
                  <c:v>-0.16</c:v>
                </c:pt>
                <c:pt idx="1962">
                  <c:v>-0.08</c:v>
                </c:pt>
                <c:pt idx="1963">
                  <c:v>0</c:v>
                </c:pt>
                <c:pt idx="1964">
                  <c:v>-0.56000000000000005</c:v>
                </c:pt>
                <c:pt idx="1965">
                  <c:v>-0.24</c:v>
                </c:pt>
                <c:pt idx="1966">
                  <c:v>-0.24</c:v>
                </c:pt>
                <c:pt idx="1967">
                  <c:v>-0.08</c:v>
                </c:pt>
                <c:pt idx="1968">
                  <c:v>-0.32</c:v>
                </c:pt>
                <c:pt idx="1969">
                  <c:v>-0.32</c:v>
                </c:pt>
                <c:pt idx="1970">
                  <c:v>-0.24</c:v>
                </c:pt>
                <c:pt idx="1971">
                  <c:v>-0.24</c:v>
                </c:pt>
                <c:pt idx="1972">
                  <c:v>-0.08</c:v>
                </c:pt>
                <c:pt idx="1973">
                  <c:v>-0.24</c:v>
                </c:pt>
                <c:pt idx="1974">
                  <c:v>-0.24</c:v>
                </c:pt>
                <c:pt idx="1975">
                  <c:v>-0.24</c:v>
                </c:pt>
                <c:pt idx="1976">
                  <c:v>-0.24</c:v>
                </c:pt>
                <c:pt idx="1977">
                  <c:v>-0.08</c:v>
                </c:pt>
                <c:pt idx="1978">
                  <c:v>-0.16</c:v>
                </c:pt>
                <c:pt idx="1979">
                  <c:v>-0.24</c:v>
                </c:pt>
                <c:pt idx="1980">
                  <c:v>-0.24</c:v>
                </c:pt>
                <c:pt idx="1981">
                  <c:v>0</c:v>
                </c:pt>
                <c:pt idx="1982">
                  <c:v>-0.08</c:v>
                </c:pt>
                <c:pt idx="1983">
                  <c:v>0</c:v>
                </c:pt>
                <c:pt idx="1984">
                  <c:v>-0.32</c:v>
                </c:pt>
                <c:pt idx="1985">
                  <c:v>-0.24</c:v>
                </c:pt>
                <c:pt idx="1986">
                  <c:v>-0.24</c:v>
                </c:pt>
                <c:pt idx="1987">
                  <c:v>-0.08</c:v>
                </c:pt>
                <c:pt idx="1988">
                  <c:v>0</c:v>
                </c:pt>
                <c:pt idx="1989">
                  <c:v>-0.24</c:v>
                </c:pt>
                <c:pt idx="1990">
                  <c:v>-0.24</c:v>
                </c:pt>
                <c:pt idx="1991">
                  <c:v>-0.16</c:v>
                </c:pt>
                <c:pt idx="1992">
                  <c:v>-0.08</c:v>
                </c:pt>
                <c:pt idx="1993">
                  <c:v>0</c:v>
                </c:pt>
                <c:pt idx="1994">
                  <c:v>-0.24</c:v>
                </c:pt>
                <c:pt idx="1995">
                  <c:v>-0.24</c:v>
                </c:pt>
                <c:pt idx="1996">
                  <c:v>-0.16</c:v>
                </c:pt>
                <c:pt idx="1997">
                  <c:v>-0.08</c:v>
                </c:pt>
                <c:pt idx="1998">
                  <c:v>0</c:v>
                </c:pt>
                <c:pt idx="1999">
                  <c:v>-0.24</c:v>
                </c:pt>
                <c:pt idx="2000">
                  <c:v>-0.24</c:v>
                </c:pt>
                <c:pt idx="2001">
                  <c:v>-0.16</c:v>
                </c:pt>
                <c:pt idx="2002">
                  <c:v>0.16</c:v>
                </c:pt>
                <c:pt idx="2003">
                  <c:v>0</c:v>
                </c:pt>
                <c:pt idx="2004">
                  <c:v>-0.24</c:v>
                </c:pt>
                <c:pt idx="2005">
                  <c:v>-0.24</c:v>
                </c:pt>
                <c:pt idx="2006">
                  <c:v>0.08</c:v>
                </c:pt>
                <c:pt idx="2007">
                  <c:v>-0.08</c:v>
                </c:pt>
                <c:pt idx="2008">
                  <c:v>0.24</c:v>
                </c:pt>
                <c:pt idx="2009">
                  <c:v>-0.24</c:v>
                </c:pt>
                <c:pt idx="2010">
                  <c:v>0</c:v>
                </c:pt>
                <c:pt idx="2011">
                  <c:v>0.08</c:v>
                </c:pt>
                <c:pt idx="2012">
                  <c:v>0.16</c:v>
                </c:pt>
                <c:pt idx="2013">
                  <c:v>0.32</c:v>
                </c:pt>
                <c:pt idx="2014">
                  <c:v>-0.24</c:v>
                </c:pt>
                <c:pt idx="2015">
                  <c:v>0</c:v>
                </c:pt>
                <c:pt idx="2016">
                  <c:v>0.08</c:v>
                </c:pt>
                <c:pt idx="2017">
                  <c:v>0.16</c:v>
                </c:pt>
                <c:pt idx="2018">
                  <c:v>0.24</c:v>
                </c:pt>
                <c:pt idx="2019">
                  <c:v>0.08</c:v>
                </c:pt>
                <c:pt idx="2020">
                  <c:v>0</c:v>
                </c:pt>
                <c:pt idx="2021">
                  <c:v>0.08</c:v>
                </c:pt>
                <c:pt idx="2022">
                  <c:v>0.24</c:v>
                </c:pt>
                <c:pt idx="2023">
                  <c:v>0.24</c:v>
                </c:pt>
                <c:pt idx="2024">
                  <c:v>0.08</c:v>
                </c:pt>
                <c:pt idx="2025">
                  <c:v>-0.24</c:v>
                </c:pt>
                <c:pt idx="2026">
                  <c:v>0.08</c:v>
                </c:pt>
                <c:pt idx="2027">
                  <c:v>-0.08</c:v>
                </c:pt>
                <c:pt idx="2028">
                  <c:v>0</c:v>
                </c:pt>
                <c:pt idx="2029">
                  <c:v>-0.24</c:v>
                </c:pt>
                <c:pt idx="2030">
                  <c:v>0.08</c:v>
                </c:pt>
                <c:pt idx="2031">
                  <c:v>0.08</c:v>
                </c:pt>
                <c:pt idx="2032">
                  <c:v>0</c:v>
                </c:pt>
                <c:pt idx="2033">
                  <c:v>0</c:v>
                </c:pt>
                <c:pt idx="2034">
                  <c:v>-0.24</c:v>
                </c:pt>
                <c:pt idx="2035">
                  <c:v>0.08</c:v>
                </c:pt>
                <c:pt idx="2036">
                  <c:v>-0.16</c:v>
                </c:pt>
                <c:pt idx="2037">
                  <c:v>-0.08</c:v>
                </c:pt>
                <c:pt idx="2038">
                  <c:v>0</c:v>
                </c:pt>
                <c:pt idx="2039">
                  <c:v>-0.24</c:v>
                </c:pt>
                <c:pt idx="2040">
                  <c:v>-0.24</c:v>
                </c:pt>
                <c:pt idx="2041">
                  <c:v>-0.16</c:v>
                </c:pt>
                <c:pt idx="2042">
                  <c:v>-0.32</c:v>
                </c:pt>
                <c:pt idx="2043">
                  <c:v>-0.32</c:v>
                </c:pt>
                <c:pt idx="2044">
                  <c:v>-0.56000000000000005</c:v>
                </c:pt>
                <c:pt idx="2045">
                  <c:v>-0.48</c:v>
                </c:pt>
                <c:pt idx="2046">
                  <c:v>-0.48</c:v>
                </c:pt>
                <c:pt idx="2047">
                  <c:v>-0.32</c:v>
                </c:pt>
                <c:pt idx="2048">
                  <c:v>-0.24</c:v>
                </c:pt>
                <c:pt idx="2049">
                  <c:v>-0.16</c:v>
                </c:pt>
                <c:pt idx="2050">
                  <c:v>-0.48</c:v>
                </c:pt>
                <c:pt idx="2051">
                  <c:v>-0.24</c:v>
                </c:pt>
                <c:pt idx="2052">
                  <c:v>-0.08</c:v>
                </c:pt>
                <c:pt idx="2053">
                  <c:v>-0.32</c:v>
                </c:pt>
                <c:pt idx="2054">
                  <c:v>-0.48</c:v>
                </c:pt>
                <c:pt idx="2055">
                  <c:v>-0.24</c:v>
                </c:pt>
                <c:pt idx="2056">
                  <c:v>-0.24</c:v>
                </c:pt>
                <c:pt idx="2057">
                  <c:v>-0.32</c:v>
                </c:pt>
                <c:pt idx="2058">
                  <c:v>-0.32</c:v>
                </c:pt>
                <c:pt idx="2059">
                  <c:v>-0.16</c:v>
                </c:pt>
                <c:pt idx="2060">
                  <c:v>-0.56000000000000005</c:v>
                </c:pt>
                <c:pt idx="2061">
                  <c:v>-0.48</c:v>
                </c:pt>
                <c:pt idx="2062">
                  <c:v>-0.08</c:v>
                </c:pt>
                <c:pt idx="2063">
                  <c:v>0</c:v>
                </c:pt>
                <c:pt idx="2064">
                  <c:v>-0.16</c:v>
                </c:pt>
                <c:pt idx="2065">
                  <c:v>-0.24</c:v>
                </c:pt>
                <c:pt idx="2066">
                  <c:v>-0.24</c:v>
                </c:pt>
                <c:pt idx="2067">
                  <c:v>-0.08</c:v>
                </c:pt>
                <c:pt idx="2068">
                  <c:v>0</c:v>
                </c:pt>
                <c:pt idx="2069">
                  <c:v>-0.16</c:v>
                </c:pt>
                <c:pt idx="2070">
                  <c:v>-0.24</c:v>
                </c:pt>
                <c:pt idx="2071">
                  <c:v>-0.24</c:v>
                </c:pt>
                <c:pt idx="2072">
                  <c:v>-0.08</c:v>
                </c:pt>
                <c:pt idx="2073">
                  <c:v>0.08</c:v>
                </c:pt>
                <c:pt idx="2074">
                  <c:v>-0.16</c:v>
                </c:pt>
                <c:pt idx="2075">
                  <c:v>0</c:v>
                </c:pt>
                <c:pt idx="2076">
                  <c:v>0.08</c:v>
                </c:pt>
                <c:pt idx="2077">
                  <c:v>0.24</c:v>
                </c:pt>
                <c:pt idx="2078">
                  <c:v>0.24</c:v>
                </c:pt>
                <c:pt idx="2079">
                  <c:v>0.08</c:v>
                </c:pt>
                <c:pt idx="2080">
                  <c:v>0.08</c:v>
                </c:pt>
                <c:pt idx="2081">
                  <c:v>0.08</c:v>
                </c:pt>
                <c:pt idx="2082">
                  <c:v>0.16</c:v>
                </c:pt>
                <c:pt idx="2083">
                  <c:v>0.24</c:v>
                </c:pt>
                <c:pt idx="2084">
                  <c:v>0.08</c:v>
                </c:pt>
                <c:pt idx="2085">
                  <c:v>0.08</c:v>
                </c:pt>
                <c:pt idx="2086">
                  <c:v>0.08</c:v>
                </c:pt>
                <c:pt idx="2087">
                  <c:v>0.16</c:v>
                </c:pt>
                <c:pt idx="2088">
                  <c:v>0.24</c:v>
                </c:pt>
                <c:pt idx="2089">
                  <c:v>0.16</c:v>
                </c:pt>
                <c:pt idx="2090">
                  <c:v>-0.16</c:v>
                </c:pt>
                <c:pt idx="2091">
                  <c:v>-0.24</c:v>
                </c:pt>
                <c:pt idx="2092">
                  <c:v>0.16</c:v>
                </c:pt>
                <c:pt idx="2093">
                  <c:v>0.24</c:v>
                </c:pt>
                <c:pt idx="2094">
                  <c:v>-0.24</c:v>
                </c:pt>
                <c:pt idx="2095">
                  <c:v>-0.32</c:v>
                </c:pt>
                <c:pt idx="2096">
                  <c:v>0.08</c:v>
                </c:pt>
                <c:pt idx="2097">
                  <c:v>0.24</c:v>
                </c:pt>
                <c:pt idx="2098">
                  <c:v>0</c:v>
                </c:pt>
                <c:pt idx="2099">
                  <c:v>0.08</c:v>
                </c:pt>
                <c:pt idx="2100">
                  <c:v>-0.08</c:v>
                </c:pt>
                <c:pt idx="2101">
                  <c:v>-0.24</c:v>
                </c:pt>
                <c:pt idx="2102">
                  <c:v>-0.08</c:v>
                </c:pt>
                <c:pt idx="2103">
                  <c:v>0</c:v>
                </c:pt>
                <c:pt idx="2104">
                  <c:v>-0.24</c:v>
                </c:pt>
                <c:pt idx="2105">
                  <c:v>-0.24</c:v>
                </c:pt>
                <c:pt idx="2106">
                  <c:v>0</c:v>
                </c:pt>
                <c:pt idx="2107">
                  <c:v>-0.16</c:v>
                </c:pt>
                <c:pt idx="2108">
                  <c:v>0</c:v>
                </c:pt>
                <c:pt idx="2109">
                  <c:v>-0.24</c:v>
                </c:pt>
                <c:pt idx="2110">
                  <c:v>-0.24</c:v>
                </c:pt>
                <c:pt idx="2111">
                  <c:v>-0.24</c:v>
                </c:pt>
                <c:pt idx="2112">
                  <c:v>-0.08</c:v>
                </c:pt>
                <c:pt idx="2113">
                  <c:v>0</c:v>
                </c:pt>
                <c:pt idx="2114">
                  <c:v>-0.16</c:v>
                </c:pt>
                <c:pt idx="2115">
                  <c:v>-0.32</c:v>
                </c:pt>
                <c:pt idx="2116">
                  <c:v>-0.24</c:v>
                </c:pt>
                <c:pt idx="2117">
                  <c:v>-0.08</c:v>
                </c:pt>
                <c:pt idx="2118">
                  <c:v>0</c:v>
                </c:pt>
                <c:pt idx="2119">
                  <c:v>-0.24</c:v>
                </c:pt>
                <c:pt idx="2120">
                  <c:v>-0.56000000000000005</c:v>
                </c:pt>
                <c:pt idx="2121">
                  <c:v>-0.32</c:v>
                </c:pt>
                <c:pt idx="2122">
                  <c:v>-0.32</c:v>
                </c:pt>
                <c:pt idx="2123">
                  <c:v>-0.24</c:v>
                </c:pt>
                <c:pt idx="2124">
                  <c:v>-0.24</c:v>
                </c:pt>
                <c:pt idx="2125">
                  <c:v>-0.16</c:v>
                </c:pt>
                <c:pt idx="2126">
                  <c:v>-0.32</c:v>
                </c:pt>
                <c:pt idx="2127">
                  <c:v>-0.32</c:v>
                </c:pt>
                <c:pt idx="2128">
                  <c:v>0</c:v>
                </c:pt>
                <c:pt idx="2129">
                  <c:v>-0.4</c:v>
                </c:pt>
                <c:pt idx="2130">
                  <c:v>-0.24</c:v>
                </c:pt>
                <c:pt idx="2131">
                  <c:v>-0.24</c:v>
                </c:pt>
                <c:pt idx="2132">
                  <c:v>-0.32</c:v>
                </c:pt>
                <c:pt idx="2133">
                  <c:v>0</c:v>
                </c:pt>
                <c:pt idx="2134">
                  <c:v>-0.16</c:v>
                </c:pt>
                <c:pt idx="2135">
                  <c:v>-0.24</c:v>
                </c:pt>
                <c:pt idx="2136">
                  <c:v>-0.24</c:v>
                </c:pt>
                <c:pt idx="2137">
                  <c:v>-0.16</c:v>
                </c:pt>
                <c:pt idx="2138">
                  <c:v>0.08</c:v>
                </c:pt>
                <c:pt idx="2139">
                  <c:v>-0.48</c:v>
                </c:pt>
                <c:pt idx="2140">
                  <c:v>-0.48</c:v>
                </c:pt>
                <c:pt idx="2141">
                  <c:v>-0.56000000000000005</c:v>
                </c:pt>
                <c:pt idx="2142">
                  <c:v>-0.32</c:v>
                </c:pt>
                <c:pt idx="2143">
                  <c:v>-0.24</c:v>
                </c:pt>
                <c:pt idx="2144">
                  <c:v>0.08</c:v>
                </c:pt>
                <c:pt idx="2145">
                  <c:v>-0.16</c:v>
                </c:pt>
                <c:pt idx="2146">
                  <c:v>-0.32</c:v>
                </c:pt>
                <c:pt idx="2147">
                  <c:v>-0.08</c:v>
                </c:pt>
                <c:pt idx="2148">
                  <c:v>0.08</c:v>
                </c:pt>
                <c:pt idx="2149">
                  <c:v>-0.16</c:v>
                </c:pt>
                <c:pt idx="2150">
                  <c:v>-0.24</c:v>
                </c:pt>
                <c:pt idx="2151">
                  <c:v>-0.32</c:v>
                </c:pt>
                <c:pt idx="2152">
                  <c:v>-0.08</c:v>
                </c:pt>
                <c:pt idx="2153">
                  <c:v>-0.16</c:v>
                </c:pt>
                <c:pt idx="2154">
                  <c:v>-0.08</c:v>
                </c:pt>
                <c:pt idx="2155">
                  <c:v>-0.24</c:v>
                </c:pt>
                <c:pt idx="2156">
                  <c:v>-0.32</c:v>
                </c:pt>
                <c:pt idx="2157">
                  <c:v>-0.08</c:v>
                </c:pt>
                <c:pt idx="2158">
                  <c:v>0</c:v>
                </c:pt>
                <c:pt idx="2159">
                  <c:v>-0.24</c:v>
                </c:pt>
                <c:pt idx="2160">
                  <c:v>-0.24</c:v>
                </c:pt>
                <c:pt idx="2161">
                  <c:v>0</c:v>
                </c:pt>
                <c:pt idx="2162">
                  <c:v>-0.08</c:v>
                </c:pt>
                <c:pt idx="2163">
                  <c:v>0.08</c:v>
                </c:pt>
                <c:pt idx="2164">
                  <c:v>0.08</c:v>
                </c:pt>
                <c:pt idx="2165">
                  <c:v>0.08</c:v>
                </c:pt>
                <c:pt idx="2166">
                  <c:v>0</c:v>
                </c:pt>
                <c:pt idx="2167">
                  <c:v>0.16</c:v>
                </c:pt>
                <c:pt idx="2168">
                  <c:v>0.32</c:v>
                </c:pt>
                <c:pt idx="2169">
                  <c:v>0.08</c:v>
                </c:pt>
                <c:pt idx="2170">
                  <c:v>0</c:v>
                </c:pt>
                <c:pt idx="2171">
                  <c:v>-0.08</c:v>
                </c:pt>
                <c:pt idx="2172">
                  <c:v>0.16</c:v>
                </c:pt>
                <c:pt idx="2173">
                  <c:v>0.16</c:v>
                </c:pt>
                <c:pt idx="2174">
                  <c:v>0.08</c:v>
                </c:pt>
                <c:pt idx="2175">
                  <c:v>0</c:v>
                </c:pt>
                <c:pt idx="2176">
                  <c:v>0</c:v>
                </c:pt>
                <c:pt idx="2177">
                  <c:v>0.16</c:v>
                </c:pt>
                <c:pt idx="2178">
                  <c:v>-0.08</c:v>
                </c:pt>
                <c:pt idx="2179">
                  <c:v>0.16</c:v>
                </c:pt>
                <c:pt idx="2180">
                  <c:v>0.08</c:v>
                </c:pt>
                <c:pt idx="2181">
                  <c:v>0</c:v>
                </c:pt>
                <c:pt idx="2182">
                  <c:v>0.16</c:v>
                </c:pt>
                <c:pt idx="2183">
                  <c:v>0.32</c:v>
                </c:pt>
                <c:pt idx="2184">
                  <c:v>0.16</c:v>
                </c:pt>
                <c:pt idx="2185">
                  <c:v>0.08</c:v>
                </c:pt>
                <c:pt idx="2186">
                  <c:v>0</c:v>
                </c:pt>
                <c:pt idx="2187">
                  <c:v>-0.08</c:v>
                </c:pt>
                <c:pt idx="2188">
                  <c:v>0</c:v>
                </c:pt>
                <c:pt idx="2189">
                  <c:v>-0.24</c:v>
                </c:pt>
                <c:pt idx="2190">
                  <c:v>-0.24</c:v>
                </c:pt>
                <c:pt idx="2191">
                  <c:v>-0.24</c:v>
                </c:pt>
                <c:pt idx="2192">
                  <c:v>-0.08</c:v>
                </c:pt>
                <c:pt idx="2193">
                  <c:v>0.24</c:v>
                </c:pt>
                <c:pt idx="2194">
                  <c:v>-0.16</c:v>
                </c:pt>
                <c:pt idx="2195">
                  <c:v>-0.24</c:v>
                </c:pt>
                <c:pt idx="2196">
                  <c:v>-0.32</c:v>
                </c:pt>
                <c:pt idx="2197">
                  <c:v>-0.16</c:v>
                </c:pt>
                <c:pt idx="2198">
                  <c:v>0.08</c:v>
                </c:pt>
                <c:pt idx="2199">
                  <c:v>-0.16</c:v>
                </c:pt>
                <c:pt idx="2200">
                  <c:v>-0.24</c:v>
                </c:pt>
                <c:pt idx="2201">
                  <c:v>-0.32</c:v>
                </c:pt>
                <c:pt idx="2202">
                  <c:v>-0.4</c:v>
                </c:pt>
                <c:pt idx="2203">
                  <c:v>-0.32</c:v>
                </c:pt>
                <c:pt idx="2204">
                  <c:v>-0.48</c:v>
                </c:pt>
                <c:pt idx="2205">
                  <c:v>-0.56000000000000005</c:v>
                </c:pt>
                <c:pt idx="2206">
                  <c:v>-0.64</c:v>
                </c:pt>
                <c:pt idx="2207">
                  <c:v>-0.48</c:v>
                </c:pt>
                <c:pt idx="2208">
                  <c:v>-0.32</c:v>
                </c:pt>
                <c:pt idx="2209">
                  <c:v>-0.4</c:v>
                </c:pt>
                <c:pt idx="2210">
                  <c:v>-0.56000000000000005</c:v>
                </c:pt>
                <c:pt idx="2211">
                  <c:v>-0.64</c:v>
                </c:pt>
                <c:pt idx="2212">
                  <c:v>-0.4</c:v>
                </c:pt>
                <c:pt idx="2213">
                  <c:v>0</c:v>
                </c:pt>
                <c:pt idx="2214">
                  <c:v>-0.48</c:v>
                </c:pt>
                <c:pt idx="2215">
                  <c:v>-0.56000000000000005</c:v>
                </c:pt>
                <c:pt idx="2216">
                  <c:v>-0.64</c:v>
                </c:pt>
                <c:pt idx="2217">
                  <c:v>-0.16</c:v>
                </c:pt>
                <c:pt idx="2218">
                  <c:v>-0.32</c:v>
                </c:pt>
                <c:pt idx="2219">
                  <c:v>-0.16</c:v>
                </c:pt>
                <c:pt idx="2220">
                  <c:v>-0.24</c:v>
                </c:pt>
                <c:pt idx="2221">
                  <c:v>-0.56000000000000005</c:v>
                </c:pt>
                <c:pt idx="2222">
                  <c:v>-0.16</c:v>
                </c:pt>
                <c:pt idx="2223">
                  <c:v>0</c:v>
                </c:pt>
                <c:pt idx="2224">
                  <c:v>-0.16</c:v>
                </c:pt>
                <c:pt idx="2225">
                  <c:v>-0.24</c:v>
                </c:pt>
                <c:pt idx="2226">
                  <c:v>-0.32</c:v>
                </c:pt>
                <c:pt idx="2227">
                  <c:v>-0.16</c:v>
                </c:pt>
                <c:pt idx="2228">
                  <c:v>0.08</c:v>
                </c:pt>
                <c:pt idx="2229">
                  <c:v>-0.16</c:v>
                </c:pt>
                <c:pt idx="2230">
                  <c:v>-0.24</c:v>
                </c:pt>
                <c:pt idx="2231">
                  <c:v>-0.32</c:v>
                </c:pt>
                <c:pt idx="2232">
                  <c:v>-0.16</c:v>
                </c:pt>
                <c:pt idx="2233">
                  <c:v>0.24</c:v>
                </c:pt>
                <c:pt idx="2234">
                  <c:v>0.08</c:v>
                </c:pt>
                <c:pt idx="2235">
                  <c:v>0.08</c:v>
                </c:pt>
                <c:pt idx="2236">
                  <c:v>0</c:v>
                </c:pt>
                <c:pt idx="2237">
                  <c:v>0.08</c:v>
                </c:pt>
                <c:pt idx="2238">
                  <c:v>0.24</c:v>
                </c:pt>
                <c:pt idx="2239">
                  <c:v>0.08</c:v>
                </c:pt>
                <c:pt idx="2240">
                  <c:v>0</c:v>
                </c:pt>
                <c:pt idx="2241">
                  <c:v>0</c:v>
                </c:pt>
                <c:pt idx="2242">
                  <c:v>0.08</c:v>
                </c:pt>
                <c:pt idx="2243">
                  <c:v>0.24</c:v>
                </c:pt>
                <c:pt idx="2244">
                  <c:v>0.08</c:v>
                </c:pt>
                <c:pt idx="2245">
                  <c:v>0.08</c:v>
                </c:pt>
                <c:pt idx="2246">
                  <c:v>-0.08</c:v>
                </c:pt>
                <c:pt idx="2247">
                  <c:v>0.08</c:v>
                </c:pt>
                <c:pt idx="2248">
                  <c:v>0.24</c:v>
                </c:pt>
                <c:pt idx="2249">
                  <c:v>-10.24</c:v>
                </c:pt>
                <c:pt idx="2250">
                  <c:v>-10.24</c:v>
                </c:pt>
                <c:pt idx="2251">
                  <c:v>-10.24</c:v>
                </c:pt>
                <c:pt idx="2252">
                  <c:v>-10.24</c:v>
                </c:pt>
                <c:pt idx="2253">
                  <c:v>-10.24</c:v>
                </c:pt>
                <c:pt idx="2254">
                  <c:v>-10.24</c:v>
                </c:pt>
                <c:pt idx="2255">
                  <c:v>-10.24</c:v>
                </c:pt>
                <c:pt idx="2256">
                  <c:v>-10.24</c:v>
                </c:pt>
                <c:pt idx="2257">
                  <c:v>-10.24</c:v>
                </c:pt>
                <c:pt idx="2258">
                  <c:v>-10.24</c:v>
                </c:pt>
                <c:pt idx="2259">
                  <c:v>-10.24</c:v>
                </c:pt>
                <c:pt idx="2260">
                  <c:v>-10.24</c:v>
                </c:pt>
                <c:pt idx="2261">
                  <c:v>-10.24</c:v>
                </c:pt>
                <c:pt idx="2262">
                  <c:v>-10.24</c:v>
                </c:pt>
                <c:pt idx="2263">
                  <c:v>-10.24</c:v>
                </c:pt>
                <c:pt idx="2264">
                  <c:v>-10.24</c:v>
                </c:pt>
                <c:pt idx="2265">
                  <c:v>-10.24</c:v>
                </c:pt>
                <c:pt idx="2266">
                  <c:v>-10.24</c:v>
                </c:pt>
                <c:pt idx="2267">
                  <c:v>-10.24</c:v>
                </c:pt>
                <c:pt idx="2268">
                  <c:v>-10.24</c:v>
                </c:pt>
                <c:pt idx="2269">
                  <c:v>-10.24</c:v>
                </c:pt>
                <c:pt idx="2270">
                  <c:v>-10.24</c:v>
                </c:pt>
                <c:pt idx="2271">
                  <c:v>-10.24</c:v>
                </c:pt>
                <c:pt idx="2272">
                  <c:v>-10.24</c:v>
                </c:pt>
                <c:pt idx="2273">
                  <c:v>-10.24</c:v>
                </c:pt>
                <c:pt idx="2274">
                  <c:v>-10.24</c:v>
                </c:pt>
                <c:pt idx="2275">
                  <c:v>-10.24</c:v>
                </c:pt>
                <c:pt idx="2276">
                  <c:v>-10.24</c:v>
                </c:pt>
                <c:pt idx="2277">
                  <c:v>-10.24</c:v>
                </c:pt>
                <c:pt idx="2278">
                  <c:v>-10.24</c:v>
                </c:pt>
                <c:pt idx="2279">
                  <c:v>-10.24</c:v>
                </c:pt>
                <c:pt idx="2280">
                  <c:v>-10.24</c:v>
                </c:pt>
                <c:pt idx="2281">
                  <c:v>-10.24</c:v>
                </c:pt>
                <c:pt idx="2282">
                  <c:v>-10.24</c:v>
                </c:pt>
                <c:pt idx="2283">
                  <c:v>-10.24</c:v>
                </c:pt>
                <c:pt idx="2284">
                  <c:v>-10.24</c:v>
                </c:pt>
                <c:pt idx="2285">
                  <c:v>-10.24</c:v>
                </c:pt>
                <c:pt idx="2286">
                  <c:v>-10.24</c:v>
                </c:pt>
                <c:pt idx="2287">
                  <c:v>-10.24</c:v>
                </c:pt>
                <c:pt idx="2288">
                  <c:v>-10.24</c:v>
                </c:pt>
                <c:pt idx="2289">
                  <c:v>-10.24</c:v>
                </c:pt>
                <c:pt idx="2290">
                  <c:v>-10.24</c:v>
                </c:pt>
                <c:pt idx="2291">
                  <c:v>-10.24</c:v>
                </c:pt>
                <c:pt idx="2292">
                  <c:v>-10.24</c:v>
                </c:pt>
                <c:pt idx="2293">
                  <c:v>-10.24</c:v>
                </c:pt>
                <c:pt idx="2294">
                  <c:v>-10.24</c:v>
                </c:pt>
                <c:pt idx="2295">
                  <c:v>-10.24</c:v>
                </c:pt>
                <c:pt idx="2296">
                  <c:v>-10.24</c:v>
                </c:pt>
                <c:pt idx="2297">
                  <c:v>-10.24</c:v>
                </c:pt>
                <c:pt idx="2298">
                  <c:v>-10.24</c:v>
                </c:pt>
                <c:pt idx="2299">
                  <c:v>-10.24</c:v>
                </c:pt>
                <c:pt idx="2300">
                  <c:v>-10.24</c:v>
                </c:pt>
                <c:pt idx="2301">
                  <c:v>-10.24</c:v>
                </c:pt>
                <c:pt idx="2302">
                  <c:v>-10.24</c:v>
                </c:pt>
                <c:pt idx="2303">
                  <c:v>-10.24</c:v>
                </c:pt>
                <c:pt idx="2304">
                  <c:v>-10.24</c:v>
                </c:pt>
                <c:pt idx="2305">
                  <c:v>-10.24</c:v>
                </c:pt>
                <c:pt idx="2306">
                  <c:v>-10.24</c:v>
                </c:pt>
                <c:pt idx="2307">
                  <c:v>-10.24</c:v>
                </c:pt>
                <c:pt idx="2308">
                  <c:v>-10.24</c:v>
                </c:pt>
                <c:pt idx="2309">
                  <c:v>-10.24</c:v>
                </c:pt>
                <c:pt idx="2310">
                  <c:v>-10.24</c:v>
                </c:pt>
                <c:pt idx="2311">
                  <c:v>-10.24</c:v>
                </c:pt>
                <c:pt idx="2312">
                  <c:v>-10.24</c:v>
                </c:pt>
                <c:pt idx="2313">
                  <c:v>-10.24</c:v>
                </c:pt>
                <c:pt idx="2314">
                  <c:v>-10.24</c:v>
                </c:pt>
                <c:pt idx="2315">
                  <c:v>-10.24</c:v>
                </c:pt>
                <c:pt idx="2316">
                  <c:v>-10.24</c:v>
                </c:pt>
                <c:pt idx="2317">
                  <c:v>-10.24</c:v>
                </c:pt>
                <c:pt idx="2318">
                  <c:v>-10.24</c:v>
                </c:pt>
                <c:pt idx="2319">
                  <c:v>-10.24</c:v>
                </c:pt>
                <c:pt idx="2320">
                  <c:v>-10.24</c:v>
                </c:pt>
                <c:pt idx="2321">
                  <c:v>-10.24</c:v>
                </c:pt>
                <c:pt idx="2322">
                  <c:v>-10.24</c:v>
                </c:pt>
                <c:pt idx="2323">
                  <c:v>-10.24</c:v>
                </c:pt>
                <c:pt idx="2324">
                  <c:v>-10.24</c:v>
                </c:pt>
                <c:pt idx="2325">
                  <c:v>-10.24</c:v>
                </c:pt>
                <c:pt idx="2326">
                  <c:v>-10.24</c:v>
                </c:pt>
                <c:pt idx="2327">
                  <c:v>-10.24</c:v>
                </c:pt>
                <c:pt idx="2328">
                  <c:v>-10.24</c:v>
                </c:pt>
                <c:pt idx="2329">
                  <c:v>-10.24</c:v>
                </c:pt>
                <c:pt idx="2330">
                  <c:v>-10.24</c:v>
                </c:pt>
                <c:pt idx="2331">
                  <c:v>-10.24</c:v>
                </c:pt>
                <c:pt idx="2332">
                  <c:v>-10.24</c:v>
                </c:pt>
                <c:pt idx="2333">
                  <c:v>-10.24</c:v>
                </c:pt>
                <c:pt idx="2334">
                  <c:v>-10.24</c:v>
                </c:pt>
                <c:pt idx="2335">
                  <c:v>-10.24</c:v>
                </c:pt>
                <c:pt idx="2336">
                  <c:v>-10.24</c:v>
                </c:pt>
                <c:pt idx="2337">
                  <c:v>-10.24</c:v>
                </c:pt>
                <c:pt idx="2338">
                  <c:v>-10.24</c:v>
                </c:pt>
                <c:pt idx="2339">
                  <c:v>-10.24</c:v>
                </c:pt>
                <c:pt idx="2340">
                  <c:v>-10.24</c:v>
                </c:pt>
                <c:pt idx="2341">
                  <c:v>-10.24</c:v>
                </c:pt>
                <c:pt idx="2342">
                  <c:v>-10.24</c:v>
                </c:pt>
                <c:pt idx="2343">
                  <c:v>-10.24</c:v>
                </c:pt>
                <c:pt idx="2344">
                  <c:v>-10.24</c:v>
                </c:pt>
                <c:pt idx="2345">
                  <c:v>-10.24</c:v>
                </c:pt>
                <c:pt idx="2346">
                  <c:v>-10.24</c:v>
                </c:pt>
                <c:pt idx="2347">
                  <c:v>-10.24</c:v>
                </c:pt>
                <c:pt idx="2348">
                  <c:v>-10.24</c:v>
                </c:pt>
                <c:pt idx="2349">
                  <c:v>-10.24</c:v>
                </c:pt>
                <c:pt idx="2350">
                  <c:v>-10.24</c:v>
                </c:pt>
                <c:pt idx="2351">
                  <c:v>-10.24</c:v>
                </c:pt>
                <c:pt idx="2352">
                  <c:v>-10.24</c:v>
                </c:pt>
                <c:pt idx="2353">
                  <c:v>-10.24</c:v>
                </c:pt>
                <c:pt idx="2354">
                  <c:v>-10.24</c:v>
                </c:pt>
                <c:pt idx="2355">
                  <c:v>-10.24</c:v>
                </c:pt>
                <c:pt idx="2356">
                  <c:v>-10.24</c:v>
                </c:pt>
                <c:pt idx="2357">
                  <c:v>-10.24</c:v>
                </c:pt>
                <c:pt idx="2358">
                  <c:v>-10.24</c:v>
                </c:pt>
                <c:pt idx="2359">
                  <c:v>-10.24</c:v>
                </c:pt>
                <c:pt idx="2360">
                  <c:v>-10.24</c:v>
                </c:pt>
                <c:pt idx="2361">
                  <c:v>-10.24</c:v>
                </c:pt>
                <c:pt idx="2362">
                  <c:v>-10.24</c:v>
                </c:pt>
                <c:pt idx="2363">
                  <c:v>-10.24</c:v>
                </c:pt>
                <c:pt idx="2364">
                  <c:v>-10.24</c:v>
                </c:pt>
                <c:pt idx="2365">
                  <c:v>-10.24</c:v>
                </c:pt>
                <c:pt idx="2366">
                  <c:v>-10.24</c:v>
                </c:pt>
                <c:pt idx="2367">
                  <c:v>-10.24</c:v>
                </c:pt>
                <c:pt idx="2368">
                  <c:v>-10.24</c:v>
                </c:pt>
                <c:pt idx="2369">
                  <c:v>-10.24</c:v>
                </c:pt>
                <c:pt idx="2370">
                  <c:v>-10.24</c:v>
                </c:pt>
                <c:pt idx="2371">
                  <c:v>-10.24</c:v>
                </c:pt>
                <c:pt idx="2372">
                  <c:v>-10.24</c:v>
                </c:pt>
                <c:pt idx="2373">
                  <c:v>-10.24</c:v>
                </c:pt>
                <c:pt idx="2374">
                  <c:v>-10.24</c:v>
                </c:pt>
                <c:pt idx="2375">
                  <c:v>-10.24</c:v>
                </c:pt>
                <c:pt idx="2376">
                  <c:v>-10.24</c:v>
                </c:pt>
                <c:pt idx="2377">
                  <c:v>-10.24</c:v>
                </c:pt>
                <c:pt idx="2378">
                  <c:v>-10.24</c:v>
                </c:pt>
                <c:pt idx="2379">
                  <c:v>-10.24</c:v>
                </c:pt>
                <c:pt idx="2380">
                  <c:v>-10.24</c:v>
                </c:pt>
                <c:pt idx="2381">
                  <c:v>-10.24</c:v>
                </c:pt>
                <c:pt idx="2382">
                  <c:v>-10.24</c:v>
                </c:pt>
                <c:pt idx="2383">
                  <c:v>-10.24</c:v>
                </c:pt>
                <c:pt idx="2384">
                  <c:v>-10.24</c:v>
                </c:pt>
                <c:pt idx="2385">
                  <c:v>-10.24</c:v>
                </c:pt>
                <c:pt idx="2386">
                  <c:v>-10.24</c:v>
                </c:pt>
                <c:pt idx="2387">
                  <c:v>-10.24</c:v>
                </c:pt>
                <c:pt idx="2388">
                  <c:v>-10.24</c:v>
                </c:pt>
                <c:pt idx="2389">
                  <c:v>-10.24</c:v>
                </c:pt>
                <c:pt idx="2390">
                  <c:v>-10.24</c:v>
                </c:pt>
                <c:pt idx="2391">
                  <c:v>-10.24</c:v>
                </c:pt>
                <c:pt idx="2392">
                  <c:v>-10.24</c:v>
                </c:pt>
                <c:pt idx="2393">
                  <c:v>-10.24</c:v>
                </c:pt>
                <c:pt idx="2394">
                  <c:v>-10.24</c:v>
                </c:pt>
                <c:pt idx="2395">
                  <c:v>-10.24</c:v>
                </c:pt>
                <c:pt idx="2396">
                  <c:v>-10.24</c:v>
                </c:pt>
                <c:pt idx="2397">
                  <c:v>-10.24</c:v>
                </c:pt>
                <c:pt idx="2398">
                  <c:v>-10.24</c:v>
                </c:pt>
                <c:pt idx="2399">
                  <c:v>-10.24</c:v>
                </c:pt>
                <c:pt idx="2400">
                  <c:v>-10.24</c:v>
                </c:pt>
                <c:pt idx="2401">
                  <c:v>-10.24</c:v>
                </c:pt>
                <c:pt idx="2402">
                  <c:v>-10.24</c:v>
                </c:pt>
                <c:pt idx="2403">
                  <c:v>-10.24</c:v>
                </c:pt>
                <c:pt idx="2404">
                  <c:v>-10.24</c:v>
                </c:pt>
                <c:pt idx="2405">
                  <c:v>-10.24</c:v>
                </c:pt>
                <c:pt idx="2406">
                  <c:v>-10.24</c:v>
                </c:pt>
                <c:pt idx="2407">
                  <c:v>-10.24</c:v>
                </c:pt>
                <c:pt idx="2408">
                  <c:v>-10.24</c:v>
                </c:pt>
                <c:pt idx="2409">
                  <c:v>-10.24</c:v>
                </c:pt>
                <c:pt idx="2410">
                  <c:v>-10.24</c:v>
                </c:pt>
                <c:pt idx="2411">
                  <c:v>-10.24</c:v>
                </c:pt>
                <c:pt idx="2412">
                  <c:v>-10.24</c:v>
                </c:pt>
                <c:pt idx="2413">
                  <c:v>-10.24</c:v>
                </c:pt>
                <c:pt idx="2414">
                  <c:v>-10.24</c:v>
                </c:pt>
                <c:pt idx="2415">
                  <c:v>-10.24</c:v>
                </c:pt>
                <c:pt idx="2416">
                  <c:v>-10.24</c:v>
                </c:pt>
                <c:pt idx="2417">
                  <c:v>-10.24</c:v>
                </c:pt>
                <c:pt idx="2418">
                  <c:v>-10.24</c:v>
                </c:pt>
                <c:pt idx="2419">
                  <c:v>-10.24</c:v>
                </c:pt>
                <c:pt idx="2420">
                  <c:v>-10.24</c:v>
                </c:pt>
                <c:pt idx="2421">
                  <c:v>-10.24</c:v>
                </c:pt>
                <c:pt idx="2422">
                  <c:v>-10.24</c:v>
                </c:pt>
                <c:pt idx="2423">
                  <c:v>-10.24</c:v>
                </c:pt>
                <c:pt idx="2424">
                  <c:v>-10.24</c:v>
                </c:pt>
                <c:pt idx="2425">
                  <c:v>-10.24</c:v>
                </c:pt>
                <c:pt idx="2426">
                  <c:v>-10.24</c:v>
                </c:pt>
                <c:pt idx="2427">
                  <c:v>-10.24</c:v>
                </c:pt>
                <c:pt idx="2428">
                  <c:v>-10.24</c:v>
                </c:pt>
                <c:pt idx="2429">
                  <c:v>-10.24</c:v>
                </c:pt>
                <c:pt idx="2430">
                  <c:v>-10.24</c:v>
                </c:pt>
                <c:pt idx="2431">
                  <c:v>-10.24</c:v>
                </c:pt>
                <c:pt idx="2432">
                  <c:v>-10.24</c:v>
                </c:pt>
                <c:pt idx="2433">
                  <c:v>-10.24</c:v>
                </c:pt>
                <c:pt idx="2434">
                  <c:v>-10.24</c:v>
                </c:pt>
                <c:pt idx="2435">
                  <c:v>-10.24</c:v>
                </c:pt>
                <c:pt idx="2436">
                  <c:v>-10.24</c:v>
                </c:pt>
                <c:pt idx="2437">
                  <c:v>-10.24</c:v>
                </c:pt>
                <c:pt idx="2438">
                  <c:v>-10.24</c:v>
                </c:pt>
                <c:pt idx="2439">
                  <c:v>-10.24</c:v>
                </c:pt>
                <c:pt idx="2440">
                  <c:v>-10.24</c:v>
                </c:pt>
                <c:pt idx="2441">
                  <c:v>-10.24</c:v>
                </c:pt>
                <c:pt idx="2442">
                  <c:v>-10.24</c:v>
                </c:pt>
                <c:pt idx="2443">
                  <c:v>-10.24</c:v>
                </c:pt>
                <c:pt idx="2444">
                  <c:v>-10.24</c:v>
                </c:pt>
                <c:pt idx="2445">
                  <c:v>-10.24</c:v>
                </c:pt>
                <c:pt idx="2446">
                  <c:v>-10.24</c:v>
                </c:pt>
                <c:pt idx="2447">
                  <c:v>-10.24</c:v>
                </c:pt>
                <c:pt idx="2448">
                  <c:v>-10.24</c:v>
                </c:pt>
                <c:pt idx="2449">
                  <c:v>-10.24</c:v>
                </c:pt>
                <c:pt idx="2450">
                  <c:v>-10.24</c:v>
                </c:pt>
                <c:pt idx="2451">
                  <c:v>-10.24</c:v>
                </c:pt>
                <c:pt idx="2452">
                  <c:v>-10.24</c:v>
                </c:pt>
                <c:pt idx="2453">
                  <c:v>-10.24</c:v>
                </c:pt>
                <c:pt idx="2454">
                  <c:v>-10.24</c:v>
                </c:pt>
                <c:pt idx="2455">
                  <c:v>-10.24</c:v>
                </c:pt>
                <c:pt idx="2456">
                  <c:v>-10.24</c:v>
                </c:pt>
                <c:pt idx="2457">
                  <c:v>-10.24</c:v>
                </c:pt>
                <c:pt idx="2458">
                  <c:v>-10.24</c:v>
                </c:pt>
                <c:pt idx="2459">
                  <c:v>-10.24</c:v>
                </c:pt>
                <c:pt idx="2460">
                  <c:v>-10.24</c:v>
                </c:pt>
                <c:pt idx="2461">
                  <c:v>-10.24</c:v>
                </c:pt>
                <c:pt idx="2462">
                  <c:v>-10.24</c:v>
                </c:pt>
                <c:pt idx="2463">
                  <c:v>-10.24</c:v>
                </c:pt>
                <c:pt idx="2464">
                  <c:v>-10.24</c:v>
                </c:pt>
                <c:pt idx="2465">
                  <c:v>-10.24</c:v>
                </c:pt>
                <c:pt idx="2466">
                  <c:v>-10.24</c:v>
                </c:pt>
                <c:pt idx="2467">
                  <c:v>-10.24</c:v>
                </c:pt>
                <c:pt idx="2468">
                  <c:v>-10.24</c:v>
                </c:pt>
                <c:pt idx="2469">
                  <c:v>-10.24</c:v>
                </c:pt>
                <c:pt idx="2470">
                  <c:v>-10.24</c:v>
                </c:pt>
                <c:pt idx="2471">
                  <c:v>-10.24</c:v>
                </c:pt>
                <c:pt idx="2472">
                  <c:v>-10.24</c:v>
                </c:pt>
                <c:pt idx="2473">
                  <c:v>-10.24</c:v>
                </c:pt>
                <c:pt idx="2474">
                  <c:v>-10.24</c:v>
                </c:pt>
                <c:pt idx="2475">
                  <c:v>-10.24</c:v>
                </c:pt>
                <c:pt idx="2476">
                  <c:v>-10.24</c:v>
                </c:pt>
                <c:pt idx="2477">
                  <c:v>-10.24</c:v>
                </c:pt>
                <c:pt idx="2478">
                  <c:v>-10.24</c:v>
                </c:pt>
                <c:pt idx="2479">
                  <c:v>-10.24</c:v>
                </c:pt>
                <c:pt idx="2480">
                  <c:v>-10.24</c:v>
                </c:pt>
                <c:pt idx="2481">
                  <c:v>-10.24</c:v>
                </c:pt>
                <c:pt idx="2482">
                  <c:v>-10.24</c:v>
                </c:pt>
                <c:pt idx="2483">
                  <c:v>-10.24</c:v>
                </c:pt>
                <c:pt idx="2484">
                  <c:v>-10.24</c:v>
                </c:pt>
                <c:pt idx="2485">
                  <c:v>-10.24</c:v>
                </c:pt>
                <c:pt idx="2486">
                  <c:v>-10.24</c:v>
                </c:pt>
                <c:pt idx="2487">
                  <c:v>-10.24</c:v>
                </c:pt>
                <c:pt idx="2488">
                  <c:v>-10.24</c:v>
                </c:pt>
                <c:pt idx="2489">
                  <c:v>-10.24</c:v>
                </c:pt>
                <c:pt idx="2490">
                  <c:v>-10.24</c:v>
                </c:pt>
                <c:pt idx="2491">
                  <c:v>-10.24</c:v>
                </c:pt>
                <c:pt idx="2492">
                  <c:v>-10.24</c:v>
                </c:pt>
                <c:pt idx="2493">
                  <c:v>-10.24</c:v>
                </c:pt>
                <c:pt idx="2494">
                  <c:v>-10.24</c:v>
                </c:pt>
                <c:pt idx="2495">
                  <c:v>-10.24</c:v>
                </c:pt>
              </c:numCache>
            </c:numRef>
          </c:yVal>
          <c:smooth val="0"/>
          <c:extLst>
            <c:ext xmlns:c16="http://schemas.microsoft.com/office/drawing/2014/chart" uri="{C3380CC4-5D6E-409C-BE32-E72D297353CC}">
              <c16:uniqueId val="{00000000-0382-4FCE-B0F0-FDC2DF340096}"/>
            </c:ext>
          </c:extLst>
        </c:ser>
        <c:dLbls>
          <c:showLegendKey val="0"/>
          <c:showVal val="0"/>
          <c:showCatName val="0"/>
          <c:showSerName val="0"/>
          <c:showPercent val="0"/>
          <c:showBubbleSize val="0"/>
        </c:dLbls>
        <c:axId val="2027509551"/>
        <c:axId val="2027510799"/>
      </c:scatterChart>
      <c:scatterChart>
        <c:scatterStyle val="lineMarker"/>
        <c:varyColors val="0"/>
        <c:ser>
          <c:idx val="1"/>
          <c:order val="1"/>
          <c:tx>
            <c:v>Phase Difference</c:v>
          </c:tx>
          <c:spPr>
            <a:ln w="12700" cap="rnd">
              <a:solidFill>
                <a:srgbClr val="FF0000"/>
              </a:solidFill>
              <a:round/>
            </a:ln>
            <a:effectLst/>
          </c:spPr>
          <c:marker>
            <c:symbol val="none"/>
          </c:marker>
          <c:xVal>
            <c:numRef>
              <c:f>'AL0002'!$E$9:$E$2504</c:f>
              <c:numCache>
                <c:formatCode>General</c:formatCode>
                <c:ptCount val="2496"/>
                <c:pt idx="0">
                  <c:v>0.04</c:v>
                </c:pt>
                <c:pt idx="1">
                  <c:v>0.05</c:v>
                </c:pt>
                <c:pt idx="2">
                  <c:v>0.06</c:v>
                </c:pt>
                <c:pt idx="3">
                  <c:v>7.0000000000000007E-2</c:v>
                </c:pt>
                <c:pt idx="4">
                  <c:v>0.08</c:v>
                </c:pt>
                <c:pt idx="5">
                  <c:v>0.09</c:v>
                </c:pt>
                <c:pt idx="6">
                  <c:v>0.1</c:v>
                </c:pt>
                <c:pt idx="7">
                  <c:v>0.11</c:v>
                </c:pt>
                <c:pt idx="8">
                  <c:v>0.12</c:v>
                </c:pt>
                <c:pt idx="9">
                  <c:v>0.13</c:v>
                </c:pt>
                <c:pt idx="10">
                  <c:v>0.14000000000000001</c:v>
                </c:pt>
                <c:pt idx="11">
                  <c:v>0.15</c:v>
                </c:pt>
                <c:pt idx="12">
                  <c:v>0.16</c:v>
                </c:pt>
                <c:pt idx="13">
                  <c:v>0.17</c:v>
                </c:pt>
                <c:pt idx="14">
                  <c:v>0.18</c:v>
                </c:pt>
                <c:pt idx="15">
                  <c:v>0.19</c:v>
                </c:pt>
                <c:pt idx="16">
                  <c:v>0.2</c:v>
                </c:pt>
                <c:pt idx="17">
                  <c:v>0.21</c:v>
                </c:pt>
                <c:pt idx="18">
                  <c:v>0.22</c:v>
                </c:pt>
                <c:pt idx="19">
                  <c:v>0.23</c:v>
                </c:pt>
                <c:pt idx="20">
                  <c:v>0.24</c:v>
                </c:pt>
                <c:pt idx="21">
                  <c:v>0.25</c:v>
                </c:pt>
                <c:pt idx="22">
                  <c:v>0.26</c:v>
                </c:pt>
                <c:pt idx="23">
                  <c:v>0.27</c:v>
                </c:pt>
                <c:pt idx="24">
                  <c:v>0.28000000000000003</c:v>
                </c:pt>
                <c:pt idx="25">
                  <c:v>0.28999999999999998</c:v>
                </c:pt>
                <c:pt idx="26">
                  <c:v>0.3</c:v>
                </c:pt>
                <c:pt idx="27">
                  <c:v>0.31</c:v>
                </c:pt>
                <c:pt idx="28">
                  <c:v>0.32</c:v>
                </c:pt>
                <c:pt idx="29">
                  <c:v>0.33</c:v>
                </c:pt>
                <c:pt idx="30">
                  <c:v>0.34</c:v>
                </c:pt>
                <c:pt idx="31">
                  <c:v>0.35</c:v>
                </c:pt>
                <c:pt idx="32">
                  <c:v>0.36</c:v>
                </c:pt>
                <c:pt idx="33">
                  <c:v>0.37</c:v>
                </c:pt>
                <c:pt idx="34">
                  <c:v>0.38</c:v>
                </c:pt>
                <c:pt idx="35">
                  <c:v>0.39</c:v>
                </c:pt>
                <c:pt idx="36">
                  <c:v>0.4</c:v>
                </c:pt>
                <c:pt idx="37">
                  <c:v>0.41</c:v>
                </c:pt>
                <c:pt idx="38">
                  <c:v>0.42</c:v>
                </c:pt>
                <c:pt idx="39">
                  <c:v>0.43</c:v>
                </c:pt>
                <c:pt idx="40">
                  <c:v>0.44</c:v>
                </c:pt>
                <c:pt idx="41">
                  <c:v>0.45</c:v>
                </c:pt>
                <c:pt idx="42">
                  <c:v>0.46</c:v>
                </c:pt>
                <c:pt idx="43">
                  <c:v>0.47</c:v>
                </c:pt>
                <c:pt idx="44">
                  <c:v>0.48</c:v>
                </c:pt>
                <c:pt idx="45">
                  <c:v>0.49</c:v>
                </c:pt>
                <c:pt idx="46">
                  <c:v>0.5</c:v>
                </c:pt>
                <c:pt idx="47">
                  <c:v>0.51</c:v>
                </c:pt>
                <c:pt idx="48">
                  <c:v>0.52</c:v>
                </c:pt>
                <c:pt idx="49">
                  <c:v>0.53</c:v>
                </c:pt>
                <c:pt idx="50">
                  <c:v>0.54</c:v>
                </c:pt>
                <c:pt idx="51">
                  <c:v>0.55000000000000004</c:v>
                </c:pt>
                <c:pt idx="52">
                  <c:v>0.56000000000000005</c:v>
                </c:pt>
                <c:pt idx="53">
                  <c:v>0.56999999999999995</c:v>
                </c:pt>
                <c:pt idx="54">
                  <c:v>0.57999999999999996</c:v>
                </c:pt>
                <c:pt idx="55">
                  <c:v>0.59</c:v>
                </c:pt>
                <c:pt idx="56">
                  <c:v>0.6</c:v>
                </c:pt>
                <c:pt idx="57">
                  <c:v>0.61</c:v>
                </c:pt>
                <c:pt idx="58">
                  <c:v>0.62</c:v>
                </c:pt>
                <c:pt idx="59">
                  <c:v>0.63</c:v>
                </c:pt>
                <c:pt idx="60">
                  <c:v>0.64</c:v>
                </c:pt>
                <c:pt idx="61">
                  <c:v>0.65</c:v>
                </c:pt>
                <c:pt idx="62">
                  <c:v>0.66</c:v>
                </c:pt>
                <c:pt idx="63">
                  <c:v>0.67</c:v>
                </c:pt>
                <c:pt idx="64">
                  <c:v>0.68</c:v>
                </c:pt>
                <c:pt idx="65">
                  <c:v>0.69</c:v>
                </c:pt>
                <c:pt idx="66">
                  <c:v>0.7</c:v>
                </c:pt>
                <c:pt idx="67">
                  <c:v>0.71</c:v>
                </c:pt>
                <c:pt idx="68">
                  <c:v>0.72</c:v>
                </c:pt>
                <c:pt idx="69">
                  <c:v>0.73</c:v>
                </c:pt>
                <c:pt idx="70">
                  <c:v>0.74</c:v>
                </c:pt>
                <c:pt idx="71">
                  <c:v>0.75</c:v>
                </c:pt>
                <c:pt idx="72">
                  <c:v>0.76</c:v>
                </c:pt>
                <c:pt idx="73">
                  <c:v>0.77</c:v>
                </c:pt>
                <c:pt idx="74">
                  <c:v>0.78</c:v>
                </c:pt>
                <c:pt idx="75">
                  <c:v>0.79</c:v>
                </c:pt>
                <c:pt idx="76">
                  <c:v>0.8</c:v>
                </c:pt>
                <c:pt idx="77">
                  <c:v>0.81</c:v>
                </c:pt>
                <c:pt idx="78">
                  <c:v>0.82</c:v>
                </c:pt>
                <c:pt idx="79">
                  <c:v>0.83</c:v>
                </c:pt>
                <c:pt idx="80">
                  <c:v>0.84</c:v>
                </c:pt>
                <c:pt idx="81">
                  <c:v>0.85</c:v>
                </c:pt>
                <c:pt idx="82">
                  <c:v>0.86</c:v>
                </c:pt>
                <c:pt idx="83">
                  <c:v>0.87</c:v>
                </c:pt>
                <c:pt idx="84">
                  <c:v>0.88</c:v>
                </c:pt>
                <c:pt idx="85">
                  <c:v>0.89</c:v>
                </c:pt>
                <c:pt idx="86">
                  <c:v>0.9</c:v>
                </c:pt>
                <c:pt idx="87">
                  <c:v>0.91</c:v>
                </c:pt>
                <c:pt idx="88">
                  <c:v>0.92</c:v>
                </c:pt>
                <c:pt idx="89">
                  <c:v>0.93</c:v>
                </c:pt>
                <c:pt idx="90">
                  <c:v>0.94</c:v>
                </c:pt>
                <c:pt idx="91">
                  <c:v>0.95</c:v>
                </c:pt>
                <c:pt idx="92">
                  <c:v>0.96</c:v>
                </c:pt>
                <c:pt idx="93">
                  <c:v>0.97</c:v>
                </c:pt>
                <c:pt idx="94">
                  <c:v>0.98</c:v>
                </c:pt>
                <c:pt idx="95">
                  <c:v>0.99</c:v>
                </c:pt>
                <c:pt idx="96">
                  <c:v>1</c:v>
                </c:pt>
                <c:pt idx="97">
                  <c:v>1.01</c:v>
                </c:pt>
                <c:pt idx="98">
                  <c:v>1.02</c:v>
                </c:pt>
                <c:pt idx="99">
                  <c:v>1.03</c:v>
                </c:pt>
                <c:pt idx="100">
                  <c:v>1.04</c:v>
                </c:pt>
                <c:pt idx="101">
                  <c:v>1.05</c:v>
                </c:pt>
                <c:pt idx="102">
                  <c:v>1.06</c:v>
                </c:pt>
                <c:pt idx="103">
                  <c:v>1.07</c:v>
                </c:pt>
                <c:pt idx="104">
                  <c:v>1.08</c:v>
                </c:pt>
                <c:pt idx="105">
                  <c:v>1.0900000000000001</c:v>
                </c:pt>
                <c:pt idx="106">
                  <c:v>1.1000000000000001</c:v>
                </c:pt>
                <c:pt idx="107">
                  <c:v>1.1100000000000001</c:v>
                </c:pt>
                <c:pt idx="108">
                  <c:v>1.1200000000000001</c:v>
                </c:pt>
                <c:pt idx="109">
                  <c:v>1.1299999999999999</c:v>
                </c:pt>
                <c:pt idx="110">
                  <c:v>1.1399999999999999</c:v>
                </c:pt>
                <c:pt idx="111">
                  <c:v>1.1499999999999999</c:v>
                </c:pt>
                <c:pt idx="112">
                  <c:v>1.1599999999999999</c:v>
                </c:pt>
                <c:pt idx="113">
                  <c:v>1.17</c:v>
                </c:pt>
                <c:pt idx="114">
                  <c:v>1.18</c:v>
                </c:pt>
                <c:pt idx="115">
                  <c:v>1.19</c:v>
                </c:pt>
                <c:pt idx="116">
                  <c:v>1.2</c:v>
                </c:pt>
                <c:pt idx="117">
                  <c:v>1.21</c:v>
                </c:pt>
                <c:pt idx="118">
                  <c:v>1.22</c:v>
                </c:pt>
                <c:pt idx="119">
                  <c:v>1.23</c:v>
                </c:pt>
                <c:pt idx="120">
                  <c:v>1.24</c:v>
                </c:pt>
                <c:pt idx="121">
                  <c:v>1.25</c:v>
                </c:pt>
                <c:pt idx="122">
                  <c:v>1.26</c:v>
                </c:pt>
                <c:pt idx="123">
                  <c:v>1.27</c:v>
                </c:pt>
                <c:pt idx="124">
                  <c:v>1.28</c:v>
                </c:pt>
                <c:pt idx="125">
                  <c:v>1.29</c:v>
                </c:pt>
                <c:pt idx="126">
                  <c:v>1.3</c:v>
                </c:pt>
                <c:pt idx="127">
                  <c:v>1.31</c:v>
                </c:pt>
                <c:pt idx="128">
                  <c:v>1.32</c:v>
                </c:pt>
                <c:pt idx="129">
                  <c:v>1.33</c:v>
                </c:pt>
                <c:pt idx="130">
                  <c:v>1.34</c:v>
                </c:pt>
                <c:pt idx="131">
                  <c:v>1.35</c:v>
                </c:pt>
                <c:pt idx="132">
                  <c:v>1.36</c:v>
                </c:pt>
                <c:pt idx="133">
                  <c:v>1.37</c:v>
                </c:pt>
                <c:pt idx="134">
                  <c:v>1.38</c:v>
                </c:pt>
                <c:pt idx="135">
                  <c:v>1.39</c:v>
                </c:pt>
                <c:pt idx="136">
                  <c:v>1.4</c:v>
                </c:pt>
                <c:pt idx="137">
                  <c:v>1.41</c:v>
                </c:pt>
                <c:pt idx="138">
                  <c:v>1.42</c:v>
                </c:pt>
                <c:pt idx="139">
                  <c:v>1.43</c:v>
                </c:pt>
                <c:pt idx="140">
                  <c:v>1.44</c:v>
                </c:pt>
                <c:pt idx="141">
                  <c:v>1.45</c:v>
                </c:pt>
                <c:pt idx="142">
                  <c:v>1.46</c:v>
                </c:pt>
                <c:pt idx="143">
                  <c:v>1.47</c:v>
                </c:pt>
                <c:pt idx="144">
                  <c:v>1.48</c:v>
                </c:pt>
                <c:pt idx="145">
                  <c:v>1.49</c:v>
                </c:pt>
                <c:pt idx="146">
                  <c:v>1.5</c:v>
                </c:pt>
                <c:pt idx="147">
                  <c:v>1.51</c:v>
                </c:pt>
                <c:pt idx="148">
                  <c:v>1.52</c:v>
                </c:pt>
                <c:pt idx="149">
                  <c:v>1.53</c:v>
                </c:pt>
                <c:pt idx="150">
                  <c:v>1.54</c:v>
                </c:pt>
                <c:pt idx="151">
                  <c:v>1.55</c:v>
                </c:pt>
                <c:pt idx="152">
                  <c:v>1.56</c:v>
                </c:pt>
                <c:pt idx="153">
                  <c:v>1.57</c:v>
                </c:pt>
                <c:pt idx="154">
                  <c:v>1.58</c:v>
                </c:pt>
                <c:pt idx="155">
                  <c:v>1.59</c:v>
                </c:pt>
                <c:pt idx="156">
                  <c:v>1.6</c:v>
                </c:pt>
                <c:pt idx="157">
                  <c:v>1.61</c:v>
                </c:pt>
                <c:pt idx="158">
                  <c:v>1.62</c:v>
                </c:pt>
                <c:pt idx="159">
                  <c:v>1.63</c:v>
                </c:pt>
                <c:pt idx="160">
                  <c:v>1.64</c:v>
                </c:pt>
                <c:pt idx="161">
                  <c:v>1.65</c:v>
                </c:pt>
                <c:pt idx="162">
                  <c:v>1.66</c:v>
                </c:pt>
                <c:pt idx="163">
                  <c:v>1.67</c:v>
                </c:pt>
                <c:pt idx="164">
                  <c:v>1.68</c:v>
                </c:pt>
                <c:pt idx="165">
                  <c:v>1.69</c:v>
                </c:pt>
                <c:pt idx="166">
                  <c:v>1.7</c:v>
                </c:pt>
                <c:pt idx="167">
                  <c:v>1.71</c:v>
                </c:pt>
                <c:pt idx="168">
                  <c:v>1.72</c:v>
                </c:pt>
                <c:pt idx="169">
                  <c:v>1.73</c:v>
                </c:pt>
                <c:pt idx="170">
                  <c:v>1.74</c:v>
                </c:pt>
                <c:pt idx="171">
                  <c:v>1.75</c:v>
                </c:pt>
                <c:pt idx="172">
                  <c:v>1.76</c:v>
                </c:pt>
                <c:pt idx="173">
                  <c:v>1.77</c:v>
                </c:pt>
                <c:pt idx="174">
                  <c:v>1.78</c:v>
                </c:pt>
                <c:pt idx="175">
                  <c:v>1.79</c:v>
                </c:pt>
                <c:pt idx="176">
                  <c:v>1.8</c:v>
                </c:pt>
                <c:pt idx="177">
                  <c:v>1.81</c:v>
                </c:pt>
                <c:pt idx="178">
                  <c:v>1.82</c:v>
                </c:pt>
                <c:pt idx="179">
                  <c:v>1.83</c:v>
                </c:pt>
                <c:pt idx="180">
                  <c:v>1.84</c:v>
                </c:pt>
                <c:pt idx="181">
                  <c:v>1.85</c:v>
                </c:pt>
                <c:pt idx="182">
                  <c:v>1.86</c:v>
                </c:pt>
                <c:pt idx="183">
                  <c:v>1.87</c:v>
                </c:pt>
                <c:pt idx="184">
                  <c:v>1.88</c:v>
                </c:pt>
                <c:pt idx="185">
                  <c:v>1.89</c:v>
                </c:pt>
                <c:pt idx="186">
                  <c:v>1.9</c:v>
                </c:pt>
                <c:pt idx="187">
                  <c:v>1.91</c:v>
                </c:pt>
                <c:pt idx="188">
                  <c:v>1.92</c:v>
                </c:pt>
                <c:pt idx="189">
                  <c:v>1.93</c:v>
                </c:pt>
                <c:pt idx="190">
                  <c:v>1.94</c:v>
                </c:pt>
                <c:pt idx="191">
                  <c:v>1.95</c:v>
                </c:pt>
                <c:pt idx="192">
                  <c:v>1.96</c:v>
                </c:pt>
                <c:pt idx="193">
                  <c:v>1.97</c:v>
                </c:pt>
                <c:pt idx="194">
                  <c:v>1.98</c:v>
                </c:pt>
                <c:pt idx="195">
                  <c:v>1.99</c:v>
                </c:pt>
                <c:pt idx="196">
                  <c:v>2</c:v>
                </c:pt>
                <c:pt idx="197">
                  <c:v>2.0099999999999998</c:v>
                </c:pt>
                <c:pt idx="198">
                  <c:v>2.02</c:v>
                </c:pt>
                <c:pt idx="199">
                  <c:v>2.0299999999999998</c:v>
                </c:pt>
                <c:pt idx="200">
                  <c:v>2.04</c:v>
                </c:pt>
                <c:pt idx="201">
                  <c:v>2.0499999999999998</c:v>
                </c:pt>
                <c:pt idx="202">
                  <c:v>2.06</c:v>
                </c:pt>
                <c:pt idx="203">
                  <c:v>2.0699999999999998</c:v>
                </c:pt>
                <c:pt idx="204">
                  <c:v>2.08</c:v>
                </c:pt>
                <c:pt idx="205">
                  <c:v>2.09</c:v>
                </c:pt>
                <c:pt idx="206">
                  <c:v>2.1</c:v>
                </c:pt>
                <c:pt idx="207">
                  <c:v>2.11</c:v>
                </c:pt>
                <c:pt idx="208">
                  <c:v>2.12</c:v>
                </c:pt>
                <c:pt idx="209">
                  <c:v>2.13</c:v>
                </c:pt>
                <c:pt idx="210">
                  <c:v>2.14</c:v>
                </c:pt>
                <c:pt idx="211">
                  <c:v>2.15</c:v>
                </c:pt>
                <c:pt idx="212">
                  <c:v>2.16</c:v>
                </c:pt>
                <c:pt idx="213">
                  <c:v>2.17</c:v>
                </c:pt>
                <c:pt idx="214">
                  <c:v>2.1800000000000002</c:v>
                </c:pt>
                <c:pt idx="215">
                  <c:v>2.19</c:v>
                </c:pt>
                <c:pt idx="216">
                  <c:v>2.2000000000000002</c:v>
                </c:pt>
                <c:pt idx="217">
                  <c:v>2.21</c:v>
                </c:pt>
                <c:pt idx="218">
                  <c:v>2.2200000000000002</c:v>
                </c:pt>
                <c:pt idx="219">
                  <c:v>2.23</c:v>
                </c:pt>
                <c:pt idx="220">
                  <c:v>2.2400000000000002</c:v>
                </c:pt>
                <c:pt idx="221">
                  <c:v>2.25</c:v>
                </c:pt>
                <c:pt idx="222">
                  <c:v>2.2599999999999998</c:v>
                </c:pt>
                <c:pt idx="223">
                  <c:v>2.27</c:v>
                </c:pt>
                <c:pt idx="224">
                  <c:v>2.2799999999999998</c:v>
                </c:pt>
                <c:pt idx="225">
                  <c:v>2.29</c:v>
                </c:pt>
                <c:pt idx="226">
                  <c:v>2.2999999999999998</c:v>
                </c:pt>
                <c:pt idx="227">
                  <c:v>2.31</c:v>
                </c:pt>
                <c:pt idx="228">
                  <c:v>2.3199999999999998</c:v>
                </c:pt>
                <c:pt idx="229">
                  <c:v>2.33</c:v>
                </c:pt>
                <c:pt idx="230">
                  <c:v>2.34</c:v>
                </c:pt>
                <c:pt idx="231">
                  <c:v>2.35</c:v>
                </c:pt>
                <c:pt idx="232">
                  <c:v>2.36</c:v>
                </c:pt>
                <c:pt idx="233">
                  <c:v>2.37</c:v>
                </c:pt>
                <c:pt idx="234">
                  <c:v>2.38</c:v>
                </c:pt>
                <c:pt idx="235">
                  <c:v>2.39</c:v>
                </c:pt>
                <c:pt idx="236">
                  <c:v>2.4</c:v>
                </c:pt>
                <c:pt idx="237">
                  <c:v>2.41</c:v>
                </c:pt>
                <c:pt idx="238">
                  <c:v>2.42</c:v>
                </c:pt>
                <c:pt idx="239">
                  <c:v>2.4300000000000002</c:v>
                </c:pt>
                <c:pt idx="240">
                  <c:v>2.44</c:v>
                </c:pt>
                <c:pt idx="241">
                  <c:v>2.4500000000000002</c:v>
                </c:pt>
                <c:pt idx="242">
                  <c:v>2.46</c:v>
                </c:pt>
                <c:pt idx="243">
                  <c:v>2.4700000000000002</c:v>
                </c:pt>
                <c:pt idx="244">
                  <c:v>2.48</c:v>
                </c:pt>
                <c:pt idx="245">
                  <c:v>2.4900000000000002</c:v>
                </c:pt>
                <c:pt idx="246">
                  <c:v>2.5</c:v>
                </c:pt>
                <c:pt idx="247">
                  <c:v>2.5099999999999998</c:v>
                </c:pt>
                <c:pt idx="248">
                  <c:v>2.52</c:v>
                </c:pt>
                <c:pt idx="249">
                  <c:v>2.5299999999999998</c:v>
                </c:pt>
                <c:pt idx="250">
                  <c:v>2.54</c:v>
                </c:pt>
                <c:pt idx="251">
                  <c:v>2.5499999999999998</c:v>
                </c:pt>
                <c:pt idx="252">
                  <c:v>2.56</c:v>
                </c:pt>
                <c:pt idx="253">
                  <c:v>2.57</c:v>
                </c:pt>
                <c:pt idx="254">
                  <c:v>2.58</c:v>
                </c:pt>
                <c:pt idx="255">
                  <c:v>2.59</c:v>
                </c:pt>
                <c:pt idx="256">
                  <c:v>2.6</c:v>
                </c:pt>
                <c:pt idx="257">
                  <c:v>2.61</c:v>
                </c:pt>
                <c:pt idx="258">
                  <c:v>2.62</c:v>
                </c:pt>
                <c:pt idx="259">
                  <c:v>2.63</c:v>
                </c:pt>
                <c:pt idx="260">
                  <c:v>2.64</c:v>
                </c:pt>
                <c:pt idx="261">
                  <c:v>2.65</c:v>
                </c:pt>
                <c:pt idx="262">
                  <c:v>2.66</c:v>
                </c:pt>
                <c:pt idx="263">
                  <c:v>2.67</c:v>
                </c:pt>
                <c:pt idx="264">
                  <c:v>2.68</c:v>
                </c:pt>
                <c:pt idx="265">
                  <c:v>2.69</c:v>
                </c:pt>
                <c:pt idx="266">
                  <c:v>2.7</c:v>
                </c:pt>
                <c:pt idx="267">
                  <c:v>2.71</c:v>
                </c:pt>
                <c:pt idx="268">
                  <c:v>2.72</c:v>
                </c:pt>
                <c:pt idx="269">
                  <c:v>2.73</c:v>
                </c:pt>
                <c:pt idx="270">
                  <c:v>2.74</c:v>
                </c:pt>
                <c:pt idx="271">
                  <c:v>2.75</c:v>
                </c:pt>
                <c:pt idx="272">
                  <c:v>2.76</c:v>
                </c:pt>
                <c:pt idx="273">
                  <c:v>2.77</c:v>
                </c:pt>
                <c:pt idx="274">
                  <c:v>2.78</c:v>
                </c:pt>
                <c:pt idx="275">
                  <c:v>2.79</c:v>
                </c:pt>
                <c:pt idx="276">
                  <c:v>2.8</c:v>
                </c:pt>
                <c:pt idx="277">
                  <c:v>2.81</c:v>
                </c:pt>
                <c:pt idx="278">
                  <c:v>2.82</c:v>
                </c:pt>
                <c:pt idx="279">
                  <c:v>2.83</c:v>
                </c:pt>
                <c:pt idx="280">
                  <c:v>2.84</c:v>
                </c:pt>
                <c:pt idx="281">
                  <c:v>2.85</c:v>
                </c:pt>
                <c:pt idx="282">
                  <c:v>2.86</c:v>
                </c:pt>
                <c:pt idx="283">
                  <c:v>2.87</c:v>
                </c:pt>
                <c:pt idx="284">
                  <c:v>2.88</c:v>
                </c:pt>
                <c:pt idx="285">
                  <c:v>2.89</c:v>
                </c:pt>
                <c:pt idx="286">
                  <c:v>2.9</c:v>
                </c:pt>
                <c:pt idx="287">
                  <c:v>2.91</c:v>
                </c:pt>
                <c:pt idx="288">
                  <c:v>2.92</c:v>
                </c:pt>
                <c:pt idx="289">
                  <c:v>2.93</c:v>
                </c:pt>
                <c:pt idx="290">
                  <c:v>2.94</c:v>
                </c:pt>
                <c:pt idx="291">
                  <c:v>2.95</c:v>
                </c:pt>
                <c:pt idx="292">
                  <c:v>2.96</c:v>
                </c:pt>
                <c:pt idx="293">
                  <c:v>2.97</c:v>
                </c:pt>
                <c:pt idx="294">
                  <c:v>2.98</c:v>
                </c:pt>
                <c:pt idx="295">
                  <c:v>2.99</c:v>
                </c:pt>
                <c:pt idx="296">
                  <c:v>3</c:v>
                </c:pt>
                <c:pt idx="297">
                  <c:v>3.01</c:v>
                </c:pt>
                <c:pt idx="298">
                  <c:v>3.02</c:v>
                </c:pt>
                <c:pt idx="299">
                  <c:v>3.03</c:v>
                </c:pt>
                <c:pt idx="300">
                  <c:v>3.04</c:v>
                </c:pt>
                <c:pt idx="301">
                  <c:v>3.05</c:v>
                </c:pt>
                <c:pt idx="302">
                  <c:v>3.06</c:v>
                </c:pt>
                <c:pt idx="303">
                  <c:v>3.07</c:v>
                </c:pt>
                <c:pt idx="304">
                  <c:v>3.08</c:v>
                </c:pt>
                <c:pt idx="305">
                  <c:v>3.09</c:v>
                </c:pt>
                <c:pt idx="306">
                  <c:v>3.1</c:v>
                </c:pt>
                <c:pt idx="307">
                  <c:v>3.11</c:v>
                </c:pt>
                <c:pt idx="308">
                  <c:v>3.12</c:v>
                </c:pt>
                <c:pt idx="309">
                  <c:v>3.13</c:v>
                </c:pt>
                <c:pt idx="310">
                  <c:v>3.14</c:v>
                </c:pt>
                <c:pt idx="311">
                  <c:v>3.15</c:v>
                </c:pt>
                <c:pt idx="312">
                  <c:v>3.16</c:v>
                </c:pt>
                <c:pt idx="313">
                  <c:v>3.17</c:v>
                </c:pt>
                <c:pt idx="314">
                  <c:v>3.18</c:v>
                </c:pt>
                <c:pt idx="315">
                  <c:v>3.19</c:v>
                </c:pt>
                <c:pt idx="316">
                  <c:v>3.2</c:v>
                </c:pt>
                <c:pt idx="317">
                  <c:v>3.21</c:v>
                </c:pt>
                <c:pt idx="318">
                  <c:v>3.22</c:v>
                </c:pt>
                <c:pt idx="319">
                  <c:v>3.23</c:v>
                </c:pt>
                <c:pt idx="320">
                  <c:v>3.24</c:v>
                </c:pt>
                <c:pt idx="321">
                  <c:v>3.25</c:v>
                </c:pt>
                <c:pt idx="322">
                  <c:v>3.26</c:v>
                </c:pt>
                <c:pt idx="323">
                  <c:v>3.27</c:v>
                </c:pt>
                <c:pt idx="324">
                  <c:v>3.28</c:v>
                </c:pt>
                <c:pt idx="325">
                  <c:v>3.29</c:v>
                </c:pt>
                <c:pt idx="326">
                  <c:v>3.3</c:v>
                </c:pt>
                <c:pt idx="327">
                  <c:v>3.31</c:v>
                </c:pt>
                <c:pt idx="328">
                  <c:v>3.32</c:v>
                </c:pt>
                <c:pt idx="329">
                  <c:v>3.33</c:v>
                </c:pt>
                <c:pt idx="330">
                  <c:v>3.34</c:v>
                </c:pt>
                <c:pt idx="331">
                  <c:v>3.35</c:v>
                </c:pt>
                <c:pt idx="332">
                  <c:v>3.36</c:v>
                </c:pt>
                <c:pt idx="333">
                  <c:v>3.37</c:v>
                </c:pt>
                <c:pt idx="334">
                  <c:v>3.38</c:v>
                </c:pt>
                <c:pt idx="335">
                  <c:v>3.39</c:v>
                </c:pt>
                <c:pt idx="336">
                  <c:v>3.4</c:v>
                </c:pt>
                <c:pt idx="337">
                  <c:v>3.41</c:v>
                </c:pt>
                <c:pt idx="338">
                  <c:v>3.42</c:v>
                </c:pt>
                <c:pt idx="339">
                  <c:v>3.43</c:v>
                </c:pt>
                <c:pt idx="340">
                  <c:v>3.44</c:v>
                </c:pt>
                <c:pt idx="341">
                  <c:v>3.45</c:v>
                </c:pt>
                <c:pt idx="342">
                  <c:v>3.46</c:v>
                </c:pt>
                <c:pt idx="343">
                  <c:v>3.47</c:v>
                </c:pt>
                <c:pt idx="344">
                  <c:v>3.48</c:v>
                </c:pt>
                <c:pt idx="345">
                  <c:v>3.49</c:v>
                </c:pt>
                <c:pt idx="346">
                  <c:v>3.5</c:v>
                </c:pt>
                <c:pt idx="347">
                  <c:v>3.51</c:v>
                </c:pt>
                <c:pt idx="348">
                  <c:v>3.52</c:v>
                </c:pt>
                <c:pt idx="349">
                  <c:v>3.53</c:v>
                </c:pt>
                <c:pt idx="350">
                  <c:v>3.54</c:v>
                </c:pt>
                <c:pt idx="351">
                  <c:v>3.55</c:v>
                </c:pt>
                <c:pt idx="352">
                  <c:v>3.56</c:v>
                </c:pt>
                <c:pt idx="353">
                  <c:v>3.57</c:v>
                </c:pt>
                <c:pt idx="354">
                  <c:v>3.58</c:v>
                </c:pt>
                <c:pt idx="355">
                  <c:v>3.59</c:v>
                </c:pt>
                <c:pt idx="356">
                  <c:v>3.6</c:v>
                </c:pt>
                <c:pt idx="357">
                  <c:v>3.61</c:v>
                </c:pt>
                <c:pt idx="358">
                  <c:v>3.62</c:v>
                </c:pt>
                <c:pt idx="359">
                  <c:v>3.63</c:v>
                </c:pt>
                <c:pt idx="360">
                  <c:v>3.64</c:v>
                </c:pt>
                <c:pt idx="361">
                  <c:v>3.65</c:v>
                </c:pt>
                <c:pt idx="362">
                  <c:v>3.66</c:v>
                </c:pt>
                <c:pt idx="363">
                  <c:v>3.67</c:v>
                </c:pt>
                <c:pt idx="364">
                  <c:v>3.68</c:v>
                </c:pt>
                <c:pt idx="365">
                  <c:v>3.69</c:v>
                </c:pt>
                <c:pt idx="366">
                  <c:v>3.7</c:v>
                </c:pt>
                <c:pt idx="367">
                  <c:v>3.71</c:v>
                </c:pt>
                <c:pt idx="368">
                  <c:v>3.72</c:v>
                </c:pt>
                <c:pt idx="369">
                  <c:v>3.73</c:v>
                </c:pt>
                <c:pt idx="370">
                  <c:v>3.74</c:v>
                </c:pt>
                <c:pt idx="371">
                  <c:v>3.75</c:v>
                </c:pt>
                <c:pt idx="372">
                  <c:v>3.76</c:v>
                </c:pt>
                <c:pt idx="373">
                  <c:v>3.77</c:v>
                </c:pt>
                <c:pt idx="374">
                  <c:v>3.78</c:v>
                </c:pt>
                <c:pt idx="375">
                  <c:v>3.79</c:v>
                </c:pt>
                <c:pt idx="376">
                  <c:v>3.8</c:v>
                </c:pt>
                <c:pt idx="377">
                  <c:v>3.81</c:v>
                </c:pt>
                <c:pt idx="378">
                  <c:v>3.82</c:v>
                </c:pt>
                <c:pt idx="379">
                  <c:v>3.83</c:v>
                </c:pt>
                <c:pt idx="380">
                  <c:v>3.84</c:v>
                </c:pt>
                <c:pt idx="381">
                  <c:v>3.85</c:v>
                </c:pt>
                <c:pt idx="382">
                  <c:v>3.86</c:v>
                </c:pt>
                <c:pt idx="383">
                  <c:v>3.87</c:v>
                </c:pt>
                <c:pt idx="384">
                  <c:v>3.88</c:v>
                </c:pt>
                <c:pt idx="385">
                  <c:v>3.89</c:v>
                </c:pt>
                <c:pt idx="386">
                  <c:v>3.9</c:v>
                </c:pt>
                <c:pt idx="387">
                  <c:v>3.91</c:v>
                </c:pt>
                <c:pt idx="388">
                  <c:v>3.92</c:v>
                </c:pt>
                <c:pt idx="389">
                  <c:v>3.93</c:v>
                </c:pt>
                <c:pt idx="390">
                  <c:v>3.94</c:v>
                </c:pt>
                <c:pt idx="391">
                  <c:v>3.95</c:v>
                </c:pt>
                <c:pt idx="392">
                  <c:v>3.96</c:v>
                </c:pt>
                <c:pt idx="393">
                  <c:v>3.97</c:v>
                </c:pt>
                <c:pt idx="394">
                  <c:v>3.98</c:v>
                </c:pt>
                <c:pt idx="395">
                  <c:v>3.99</c:v>
                </c:pt>
                <c:pt idx="396">
                  <c:v>4</c:v>
                </c:pt>
                <c:pt idx="397">
                  <c:v>4.01</c:v>
                </c:pt>
                <c:pt idx="398">
                  <c:v>4.0199999999999996</c:v>
                </c:pt>
                <c:pt idx="399">
                  <c:v>4.03</c:v>
                </c:pt>
                <c:pt idx="400">
                  <c:v>4.04</c:v>
                </c:pt>
                <c:pt idx="401">
                  <c:v>4.05</c:v>
                </c:pt>
                <c:pt idx="402">
                  <c:v>4.0599999999999996</c:v>
                </c:pt>
                <c:pt idx="403">
                  <c:v>4.07</c:v>
                </c:pt>
                <c:pt idx="404">
                  <c:v>4.08</c:v>
                </c:pt>
                <c:pt idx="405">
                  <c:v>4.09</c:v>
                </c:pt>
                <c:pt idx="406">
                  <c:v>4.0999999999999996</c:v>
                </c:pt>
                <c:pt idx="407">
                  <c:v>4.1100000000000003</c:v>
                </c:pt>
                <c:pt idx="408">
                  <c:v>4.12</c:v>
                </c:pt>
                <c:pt idx="409">
                  <c:v>4.13</c:v>
                </c:pt>
                <c:pt idx="410">
                  <c:v>4.1399999999999997</c:v>
                </c:pt>
                <c:pt idx="411">
                  <c:v>4.1500000000000004</c:v>
                </c:pt>
                <c:pt idx="412">
                  <c:v>4.16</c:v>
                </c:pt>
                <c:pt idx="413">
                  <c:v>4.17</c:v>
                </c:pt>
                <c:pt idx="414">
                  <c:v>4.18</c:v>
                </c:pt>
                <c:pt idx="415">
                  <c:v>4.1900000000000004</c:v>
                </c:pt>
                <c:pt idx="416">
                  <c:v>4.2</c:v>
                </c:pt>
                <c:pt idx="417">
                  <c:v>4.21</c:v>
                </c:pt>
                <c:pt idx="418">
                  <c:v>4.22</c:v>
                </c:pt>
                <c:pt idx="419">
                  <c:v>4.2300000000000004</c:v>
                </c:pt>
                <c:pt idx="420">
                  <c:v>4.24</c:v>
                </c:pt>
                <c:pt idx="421">
                  <c:v>4.25</c:v>
                </c:pt>
                <c:pt idx="422">
                  <c:v>4.26</c:v>
                </c:pt>
                <c:pt idx="423">
                  <c:v>4.2699999999999996</c:v>
                </c:pt>
                <c:pt idx="424">
                  <c:v>4.28</c:v>
                </c:pt>
                <c:pt idx="425">
                  <c:v>4.29</c:v>
                </c:pt>
                <c:pt idx="426">
                  <c:v>4.3</c:v>
                </c:pt>
                <c:pt idx="427">
                  <c:v>4.3099999999999996</c:v>
                </c:pt>
                <c:pt idx="428">
                  <c:v>4.32</c:v>
                </c:pt>
                <c:pt idx="429">
                  <c:v>4.33</c:v>
                </c:pt>
                <c:pt idx="430">
                  <c:v>4.34</c:v>
                </c:pt>
                <c:pt idx="431">
                  <c:v>4.3499999999999996</c:v>
                </c:pt>
                <c:pt idx="432">
                  <c:v>4.3600000000000003</c:v>
                </c:pt>
                <c:pt idx="433">
                  <c:v>4.37</c:v>
                </c:pt>
                <c:pt idx="434">
                  <c:v>4.38</c:v>
                </c:pt>
                <c:pt idx="435">
                  <c:v>4.3899999999999997</c:v>
                </c:pt>
                <c:pt idx="436">
                  <c:v>4.4000000000000004</c:v>
                </c:pt>
                <c:pt idx="437">
                  <c:v>4.41</c:v>
                </c:pt>
                <c:pt idx="438">
                  <c:v>4.42</c:v>
                </c:pt>
                <c:pt idx="439">
                  <c:v>4.43</c:v>
                </c:pt>
                <c:pt idx="440">
                  <c:v>4.4400000000000004</c:v>
                </c:pt>
                <c:pt idx="441">
                  <c:v>4.45</c:v>
                </c:pt>
                <c:pt idx="442">
                  <c:v>4.46</c:v>
                </c:pt>
                <c:pt idx="443">
                  <c:v>4.47</c:v>
                </c:pt>
                <c:pt idx="444">
                  <c:v>4.4800000000000004</c:v>
                </c:pt>
                <c:pt idx="445">
                  <c:v>4.49</c:v>
                </c:pt>
                <c:pt idx="446">
                  <c:v>4.5</c:v>
                </c:pt>
                <c:pt idx="447">
                  <c:v>4.51</c:v>
                </c:pt>
                <c:pt idx="448">
                  <c:v>4.5199999999999996</c:v>
                </c:pt>
                <c:pt idx="449">
                  <c:v>4.53</c:v>
                </c:pt>
                <c:pt idx="450">
                  <c:v>4.54</c:v>
                </c:pt>
                <c:pt idx="451">
                  <c:v>4.55</c:v>
                </c:pt>
                <c:pt idx="452">
                  <c:v>4.5599999999999996</c:v>
                </c:pt>
                <c:pt idx="453">
                  <c:v>4.57</c:v>
                </c:pt>
                <c:pt idx="454">
                  <c:v>4.58</c:v>
                </c:pt>
                <c:pt idx="455">
                  <c:v>4.59</c:v>
                </c:pt>
                <c:pt idx="456">
                  <c:v>4.5999999999999996</c:v>
                </c:pt>
                <c:pt idx="457">
                  <c:v>4.6100000000000003</c:v>
                </c:pt>
                <c:pt idx="458">
                  <c:v>4.62</c:v>
                </c:pt>
                <c:pt idx="459">
                  <c:v>4.63</c:v>
                </c:pt>
                <c:pt idx="460">
                  <c:v>4.6399999999999997</c:v>
                </c:pt>
                <c:pt idx="461">
                  <c:v>4.6500000000000004</c:v>
                </c:pt>
                <c:pt idx="462">
                  <c:v>4.66</c:v>
                </c:pt>
                <c:pt idx="463">
                  <c:v>4.67</c:v>
                </c:pt>
                <c:pt idx="464">
                  <c:v>4.68</c:v>
                </c:pt>
                <c:pt idx="465">
                  <c:v>4.6900000000000004</c:v>
                </c:pt>
                <c:pt idx="466">
                  <c:v>4.7</c:v>
                </c:pt>
                <c:pt idx="467">
                  <c:v>4.71</c:v>
                </c:pt>
                <c:pt idx="468">
                  <c:v>4.72</c:v>
                </c:pt>
                <c:pt idx="469">
                  <c:v>4.7300000000000004</c:v>
                </c:pt>
                <c:pt idx="470">
                  <c:v>4.74</c:v>
                </c:pt>
                <c:pt idx="471">
                  <c:v>4.75</c:v>
                </c:pt>
                <c:pt idx="472">
                  <c:v>4.76</c:v>
                </c:pt>
                <c:pt idx="473">
                  <c:v>4.7699999999999996</c:v>
                </c:pt>
                <c:pt idx="474">
                  <c:v>4.78</c:v>
                </c:pt>
                <c:pt idx="475">
                  <c:v>4.79</c:v>
                </c:pt>
                <c:pt idx="476">
                  <c:v>4.8</c:v>
                </c:pt>
                <c:pt idx="477">
                  <c:v>4.8099999999999996</c:v>
                </c:pt>
                <c:pt idx="478">
                  <c:v>4.82</c:v>
                </c:pt>
                <c:pt idx="479">
                  <c:v>4.83</c:v>
                </c:pt>
                <c:pt idx="480">
                  <c:v>4.84</c:v>
                </c:pt>
                <c:pt idx="481">
                  <c:v>4.8499999999999996</c:v>
                </c:pt>
                <c:pt idx="482">
                  <c:v>4.8600000000000003</c:v>
                </c:pt>
                <c:pt idx="483">
                  <c:v>4.87</c:v>
                </c:pt>
                <c:pt idx="484">
                  <c:v>4.88</c:v>
                </c:pt>
                <c:pt idx="485">
                  <c:v>4.8899999999999997</c:v>
                </c:pt>
                <c:pt idx="486">
                  <c:v>4.9000000000000004</c:v>
                </c:pt>
                <c:pt idx="487">
                  <c:v>4.91</c:v>
                </c:pt>
                <c:pt idx="488">
                  <c:v>4.92</c:v>
                </c:pt>
                <c:pt idx="489">
                  <c:v>4.93</c:v>
                </c:pt>
                <c:pt idx="490">
                  <c:v>4.9400000000000004</c:v>
                </c:pt>
                <c:pt idx="491">
                  <c:v>4.95</c:v>
                </c:pt>
                <c:pt idx="492">
                  <c:v>4.96</c:v>
                </c:pt>
                <c:pt idx="493">
                  <c:v>4.97</c:v>
                </c:pt>
                <c:pt idx="494">
                  <c:v>4.9800000000000004</c:v>
                </c:pt>
                <c:pt idx="495">
                  <c:v>4.99</c:v>
                </c:pt>
                <c:pt idx="496">
                  <c:v>5</c:v>
                </c:pt>
                <c:pt idx="497">
                  <c:v>5.01</c:v>
                </c:pt>
                <c:pt idx="498">
                  <c:v>5.0199999999999996</c:v>
                </c:pt>
                <c:pt idx="499">
                  <c:v>5.03</c:v>
                </c:pt>
                <c:pt idx="500">
                  <c:v>5.04</c:v>
                </c:pt>
                <c:pt idx="501">
                  <c:v>5.05</c:v>
                </c:pt>
                <c:pt idx="502">
                  <c:v>5.0599999999999996</c:v>
                </c:pt>
                <c:pt idx="503">
                  <c:v>5.07</c:v>
                </c:pt>
                <c:pt idx="504">
                  <c:v>5.08</c:v>
                </c:pt>
                <c:pt idx="505">
                  <c:v>5.09</c:v>
                </c:pt>
                <c:pt idx="506">
                  <c:v>5.0999999999999996</c:v>
                </c:pt>
                <c:pt idx="507">
                  <c:v>5.1100000000000003</c:v>
                </c:pt>
                <c:pt idx="508">
                  <c:v>5.12</c:v>
                </c:pt>
                <c:pt idx="509">
                  <c:v>5.13</c:v>
                </c:pt>
                <c:pt idx="510">
                  <c:v>5.14</c:v>
                </c:pt>
                <c:pt idx="511">
                  <c:v>5.15</c:v>
                </c:pt>
                <c:pt idx="512">
                  <c:v>5.16</c:v>
                </c:pt>
                <c:pt idx="513">
                  <c:v>5.17</c:v>
                </c:pt>
                <c:pt idx="514">
                  <c:v>5.18</c:v>
                </c:pt>
                <c:pt idx="515">
                  <c:v>5.19</c:v>
                </c:pt>
                <c:pt idx="516">
                  <c:v>5.2</c:v>
                </c:pt>
                <c:pt idx="517">
                  <c:v>5.21</c:v>
                </c:pt>
                <c:pt idx="518">
                  <c:v>5.22</c:v>
                </c:pt>
                <c:pt idx="519">
                  <c:v>5.23</c:v>
                </c:pt>
                <c:pt idx="520">
                  <c:v>5.24</c:v>
                </c:pt>
                <c:pt idx="521">
                  <c:v>5.25</c:v>
                </c:pt>
                <c:pt idx="522">
                  <c:v>5.26</c:v>
                </c:pt>
                <c:pt idx="523">
                  <c:v>5.27</c:v>
                </c:pt>
                <c:pt idx="524">
                  <c:v>5.28</c:v>
                </c:pt>
                <c:pt idx="525">
                  <c:v>5.29</c:v>
                </c:pt>
                <c:pt idx="526">
                  <c:v>5.3</c:v>
                </c:pt>
                <c:pt idx="527">
                  <c:v>5.31</c:v>
                </c:pt>
                <c:pt idx="528">
                  <c:v>5.32</c:v>
                </c:pt>
                <c:pt idx="529">
                  <c:v>5.33</c:v>
                </c:pt>
                <c:pt idx="530">
                  <c:v>5.34</c:v>
                </c:pt>
                <c:pt idx="531">
                  <c:v>5.35</c:v>
                </c:pt>
                <c:pt idx="532">
                  <c:v>5.36</c:v>
                </c:pt>
                <c:pt idx="533">
                  <c:v>5.37</c:v>
                </c:pt>
                <c:pt idx="534">
                  <c:v>5.38</c:v>
                </c:pt>
                <c:pt idx="535">
                  <c:v>5.39</c:v>
                </c:pt>
                <c:pt idx="536">
                  <c:v>5.4</c:v>
                </c:pt>
                <c:pt idx="537">
                  <c:v>5.41</c:v>
                </c:pt>
                <c:pt idx="538">
                  <c:v>5.42</c:v>
                </c:pt>
                <c:pt idx="539">
                  <c:v>5.43</c:v>
                </c:pt>
                <c:pt idx="540">
                  <c:v>5.44</c:v>
                </c:pt>
                <c:pt idx="541">
                  <c:v>5.45</c:v>
                </c:pt>
                <c:pt idx="542">
                  <c:v>5.46</c:v>
                </c:pt>
                <c:pt idx="543">
                  <c:v>5.47</c:v>
                </c:pt>
                <c:pt idx="544">
                  <c:v>5.48</c:v>
                </c:pt>
                <c:pt idx="545">
                  <c:v>5.49</c:v>
                </c:pt>
                <c:pt idx="546">
                  <c:v>5.5</c:v>
                </c:pt>
                <c:pt idx="547">
                  <c:v>5.51</c:v>
                </c:pt>
                <c:pt idx="548">
                  <c:v>5.52</c:v>
                </c:pt>
                <c:pt idx="549">
                  <c:v>5.53</c:v>
                </c:pt>
                <c:pt idx="550">
                  <c:v>5.54</c:v>
                </c:pt>
                <c:pt idx="551">
                  <c:v>5.55</c:v>
                </c:pt>
                <c:pt idx="552">
                  <c:v>5.56</c:v>
                </c:pt>
                <c:pt idx="553">
                  <c:v>5.57</c:v>
                </c:pt>
                <c:pt idx="554">
                  <c:v>5.58</c:v>
                </c:pt>
                <c:pt idx="555">
                  <c:v>5.59</c:v>
                </c:pt>
                <c:pt idx="556">
                  <c:v>5.6</c:v>
                </c:pt>
                <c:pt idx="557">
                  <c:v>5.61</c:v>
                </c:pt>
                <c:pt idx="558">
                  <c:v>5.62</c:v>
                </c:pt>
                <c:pt idx="559">
                  <c:v>5.63</c:v>
                </c:pt>
                <c:pt idx="560">
                  <c:v>5.64</c:v>
                </c:pt>
                <c:pt idx="561">
                  <c:v>5.65</c:v>
                </c:pt>
                <c:pt idx="562">
                  <c:v>5.66</c:v>
                </c:pt>
                <c:pt idx="563">
                  <c:v>5.67</c:v>
                </c:pt>
                <c:pt idx="564">
                  <c:v>5.68</c:v>
                </c:pt>
                <c:pt idx="565">
                  <c:v>5.69</c:v>
                </c:pt>
                <c:pt idx="566">
                  <c:v>5.7</c:v>
                </c:pt>
                <c:pt idx="567">
                  <c:v>5.71</c:v>
                </c:pt>
                <c:pt idx="568">
                  <c:v>5.72</c:v>
                </c:pt>
                <c:pt idx="569">
                  <c:v>5.73</c:v>
                </c:pt>
                <c:pt idx="570">
                  <c:v>5.74</c:v>
                </c:pt>
                <c:pt idx="571">
                  <c:v>5.75</c:v>
                </c:pt>
                <c:pt idx="572">
                  <c:v>5.76</c:v>
                </c:pt>
                <c:pt idx="573">
                  <c:v>5.77</c:v>
                </c:pt>
                <c:pt idx="574">
                  <c:v>5.78</c:v>
                </c:pt>
                <c:pt idx="575">
                  <c:v>5.79</c:v>
                </c:pt>
                <c:pt idx="576">
                  <c:v>5.8</c:v>
                </c:pt>
                <c:pt idx="577">
                  <c:v>5.81</c:v>
                </c:pt>
                <c:pt idx="578">
                  <c:v>5.82</c:v>
                </c:pt>
                <c:pt idx="579">
                  <c:v>5.83</c:v>
                </c:pt>
                <c:pt idx="580">
                  <c:v>5.84</c:v>
                </c:pt>
                <c:pt idx="581">
                  <c:v>5.85</c:v>
                </c:pt>
                <c:pt idx="582">
                  <c:v>5.86</c:v>
                </c:pt>
                <c:pt idx="583">
                  <c:v>5.87</c:v>
                </c:pt>
                <c:pt idx="584">
                  <c:v>5.88</c:v>
                </c:pt>
                <c:pt idx="585">
                  <c:v>5.89</c:v>
                </c:pt>
                <c:pt idx="586">
                  <c:v>5.9</c:v>
                </c:pt>
                <c:pt idx="587">
                  <c:v>5.91</c:v>
                </c:pt>
                <c:pt idx="588">
                  <c:v>5.92</c:v>
                </c:pt>
                <c:pt idx="589">
                  <c:v>5.93</c:v>
                </c:pt>
                <c:pt idx="590">
                  <c:v>5.94</c:v>
                </c:pt>
                <c:pt idx="591">
                  <c:v>5.95</c:v>
                </c:pt>
                <c:pt idx="592">
                  <c:v>5.96</c:v>
                </c:pt>
                <c:pt idx="593">
                  <c:v>5.97</c:v>
                </c:pt>
                <c:pt idx="594">
                  <c:v>5.98</c:v>
                </c:pt>
                <c:pt idx="595">
                  <c:v>5.99</c:v>
                </c:pt>
                <c:pt idx="596">
                  <c:v>6</c:v>
                </c:pt>
                <c:pt idx="597">
                  <c:v>6.01</c:v>
                </c:pt>
                <c:pt idx="598">
                  <c:v>6.02</c:v>
                </c:pt>
                <c:pt idx="599">
                  <c:v>6.03</c:v>
                </c:pt>
                <c:pt idx="600">
                  <c:v>6.04</c:v>
                </c:pt>
                <c:pt idx="601">
                  <c:v>6.05</c:v>
                </c:pt>
                <c:pt idx="602">
                  <c:v>6.06</c:v>
                </c:pt>
                <c:pt idx="603">
                  <c:v>6.07</c:v>
                </c:pt>
                <c:pt idx="604">
                  <c:v>6.08</c:v>
                </c:pt>
                <c:pt idx="605">
                  <c:v>6.09</c:v>
                </c:pt>
                <c:pt idx="606">
                  <c:v>6.1</c:v>
                </c:pt>
                <c:pt idx="607">
                  <c:v>6.11</c:v>
                </c:pt>
                <c:pt idx="608">
                  <c:v>6.12</c:v>
                </c:pt>
                <c:pt idx="609">
                  <c:v>6.13</c:v>
                </c:pt>
                <c:pt idx="610">
                  <c:v>6.14</c:v>
                </c:pt>
                <c:pt idx="611">
                  <c:v>6.15</c:v>
                </c:pt>
                <c:pt idx="612">
                  <c:v>6.16</c:v>
                </c:pt>
                <c:pt idx="613">
                  <c:v>6.17</c:v>
                </c:pt>
                <c:pt idx="614">
                  <c:v>6.18</c:v>
                </c:pt>
                <c:pt idx="615">
                  <c:v>6.19</c:v>
                </c:pt>
                <c:pt idx="616">
                  <c:v>6.2</c:v>
                </c:pt>
                <c:pt idx="617">
                  <c:v>6.21</c:v>
                </c:pt>
                <c:pt idx="618">
                  <c:v>6.22</c:v>
                </c:pt>
                <c:pt idx="619">
                  <c:v>6.23</c:v>
                </c:pt>
                <c:pt idx="620">
                  <c:v>6.24</c:v>
                </c:pt>
                <c:pt idx="621">
                  <c:v>6.25</c:v>
                </c:pt>
                <c:pt idx="622">
                  <c:v>6.26</c:v>
                </c:pt>
                <c:pt idx="623">
                  <c:v>6.27</c:v>
                </c:pt>
                <c:pt idx="624">
                  <c:v>6.28</c:v>
                </c:pt>
                <c:pt idx="625">
                  <c:v>6.29</c:v>
                </c:pt>
                <c:pt idx="626">
                  <c:v>6.3</c:v>
                </c:pt>
                <c:pt idx="627">
                  <c:v>6.31</c:v>
                </c:pt>
                <c:pt idx="628">
                  <c:v>6.32</c:v>
                </c:pt>
                <c:pt idx="629">
                  <c:v>6.33</c:v>
                </c:pt>
                <c:pt idx="630">
                  <c:v>6.34</c:v>
                </c:pt>
                <c:pt idx="631">
                  <c:v>6.35</c:v>
                </c:pt>
                <c:pt idx="632">
                  <c:v>6.36</c:v>
                </c:pt>
                <c:pt idx="633">
                  <c:v>6.37</c:v>
                </c:pt>
                <c:pt idx="634">
                  <c:v>6.38</c:v>
                </c:pt>
                <c:pt idx="635">
                  <c:v>6.39</c:v>
                </c:pt>
                <c:pt idx="636">
                  <c:v>6.4</c:v>
                </c:pt>
                <c:pt idx="637">
                  <c:v>6.41</c:v>
                </c:pt>
                <c:pt idx="638">
                  <c:v>6.42</c:v>
                </c:pt>
                <c:pt idx="639">
                  <c:v>6.43</c:v>
                </c:pt>
                <c:pt idx="640">
                  <c:v>6.44</c:v>
                </c:pt>
                <c:pt idx="641">
                  <c:v>6.45</c:v>
                </c:pt>
                <c:pt idx="642">
                  <c:v>6.46</c:v>
                </c:pt>
                <c:pt idx="643">
                  <c:v>6.47</c:v>
                </c:pt>
                <c:pt idx="644">
                  <c:v>6.48</c:v>
                </c:pt>
                <c:pt idx="645">
                  <c:v>6.49</c:v>
                </c:pt>
                <c:pt idx="646">
                  <c:v>6.5</c:v>
                </c:pt>
                <c:pt idx="647">
                  <c:v>6.51</c:v>
                </c:pt>
                <c:pt idx="648">
                  <c:v>6.52</c:v>
                </c:pt>
                <c:pt idx="649">
                  <c:v>6.53</c:v>
                </c:pt>
                <c:pt idx="650">
                  <c:v>6.54</c:v>
                </c:pt>
                <c:pt idx="651">
                  <c:v>6.55</c:v>
                </c:pt>
                <c:pt idx="652">
                  <c:v>6.56</c:v>
                </c:pt>
                <c:pt idx="653">
                  <c:v>6.57</c:v>
                </c:pt>
                <c:pt idx="654">
                  <c:v>6.58</c:v>
                </c:pt>
                <c:pt idx="655">
                  <c:v>6.59</c:v>
                </c:pt>
                <c:pt idx="656">
                  <c:v>6.6</c:v>
                </c:pt>
                <c:pt idx="657">
                  <c:v>6.61</c:v>
                </c:pt>
                <c:pt idx="658">
                  <c:v>6.62</c:v>
                </c:pt>
                <c:pt idx="659">
                  <c:v>6.63</c:v>
                </c:pt>
                <c:pt idx="660">
                  <c:v>6.64</c:v>
                </c:pt>
                <c:pt idx="661">
                  <c:v>6.65</c:v>
                </c:pt>
                <c:pt idx="662">
                  <c:v>6.66</c:v>
                </c:pt>
                <c:pt idx="663">
                  <c:v>6.67</c:v>
                </c:pt>
                <c:pt idx="664">
                  <c:v>6.68</c:v>
                </c:pt>
                <c:pt idx="665">
                  <c:v>6.69</c:v>
                </c:pt>
                <c:pt idx="666">
                  <c:v>6.7</c:v>
                </c:pt>
                <c:pt idx="667">
                  <c:v>6.71</c:v>
                </c:pt>
                <c:pt idx="668">
                  <c:v>6.72</c:v>
                </c:pt>
                <c:pt idx="669">
                  <c:v>6.73</c:v>
                </c:pt>
                <c:pt idx="670">
                  <c:v>6.74</c:v>
                </c:pt>
                <c:pt idx="671">
                  <c:v>6.75</c:v>
                </c:pt>
                <c:pt idx="672">
                  <c:v>6.76</c:v>
                </c:pt>
                <c:pt idx="673">
                  <c:v>6.77</c:v>
                </c:pt>
                <c:pt idx="674">
                  <c:v>6.78</c:v>
                </c:pt>
                <c:pt idx="675">
                  <c:v>6.79</c:v>
                </c:pt>
                <c:pt idx="676">
                  <c:v>6.8</c:v>
                </c:pt>
                <c:pt idx="677">
                  <c:v>6.81</c:v>
                </c:pt>
                <c:pt idx="678">
                  <c:v>6.82</c:v>
                </c:pt>
                <c:pt idx="679">
                  <c:v>6.83</c:v>
                </c:pt>
                <c:pt idx="680">
                  <c:v>6.84</c:v>
                </c:pt>
                <c:pt idx="681">
                  <c:v>6.85</c:v>
                </c:pt>
                <c:pt idx="682">
                  <c:v>6.86</c:v>
                </c:pt>
                <c:pt idx="683">
                  <c:v>6.87</c:v>
                </c:pt>
                <c:pt idx="684">
                  <c:v>6.88</c:v>
                </c:pt>
                <c:pt idx="685">
                  <c:v>6.89</c:v>
                </c:pt>
                <c:pt idx="686">
                  <c:v>6.9</c:v>
                </c:pt>
                <c:pt idx="687">
                  <c:v>6.91</c:v>
                </c:pt>
                <c:pt idx="688">
                  <c:v>6.92</c:v>
                </c:pt>
                <c:pt idx="689">
                  <c:v>6.93</c:v>
                </c:pt>
                <c:pt idx="690">
                  <c:v>6.94</c:v>
                </c:pt>
                <c:pt idx="691">
                  <c:v>6.95</c:v>
                </c:pt>
                <c:pt idx="692">
                  <c:v>6.96</c:v>
                </c:pt>
                <c:pt idx="693">
                  <c:v>6.97</c:v>
                </c:pt>
                <c:pt idx="694">
                  <c:v>6.98</c:v>
                </c:pt>
                <c:pt idx="695">
                  <c:v>6.99</c:v>
                </c:pt>
                <c:pt idx="696">
                  <c:v>7</c:v>
                </c:pt>
                <c:pt idx="697">
                  <c:v>7.01</c:v>
                </c:pt>
                <c:pt idx="698">
                  <c:v>7.02</c:v>
                </c:pt>
                <c:pt idx="699">
                  <c:v>7.03</c:v>
                </c:pt>
                <c:pt idx="700">
                  <c:v>7.04</c:v>
                </c:pt>
                <c:pt idx="701">
                  <c:v>7.05</c:v>
                </c:pt>
                <c:pt idx="702">
                  <c:v>7.06</c:v>
                </c:pt>
                <c:pt idx="703">
                  <c:v>7.07</c:v>
                </c:pt>
                <c:pt idx="704">
                  <c:v>7.08</c:v>
                </c:pt>
                <c:pt idx="705">
                  <c:v>7.09</c:v>
                </c:pt>
                <c:pt idx="706">
                  <c:v>7.1</c:v>
                </c:pt>
                <c:pt idx="707">
                  <c:v>7.11</c:v>
                </c:pt>
                <c:pt idx="708">
                  <c:v>7.12</c:v>
                </c:pt>
                <c:pt idx="709">
                  <c:v>7.13</c:v>
                </c:pt>
                <c:pt idx="710">
                  <c:v>7.14</c:v>
                </c:pt>
                <c:pt idx="711">
                  <c:v>7.15</c:v>
                </c:pt>
                <c:pt idx="712">
                  <c:v>7.16</c:v>
                </c:pt>
                <c:pt idx="713">
                  <c:v>7.17</c:v>
                </c:pt>
                <c:pt idx="714">
                  <c:v>7.18</c:v>
                </c:pt>
                <c:pt idx="715">
                  <c:v>7.19</c:v>
                </c:pt>
                <c:pt idx="716">
                  <c:v>7.2</c:v>
                </c:pt>
                <c:pt idx="717">
                  <c:v>7.21</c:v>
                </c:pt>
                <c:pt idx="718">
                  <c:v>7.22</c:v>
                </c:pt>
                <c:pt idx="719">
                  <c:v>7.23</c:v>
                </c:pt>
                <c:pt idx="720">
                  <c:v>7.24</c:v>
                </c:pt>
                <c:pt idx="721">
                  <c:v>7.25</c:v>
                </c:pt>
                <c:pt idx="722">
                  <c:v>7.26</c:v>
                </c:pt>
                <c:pt idx="723">
                  <c:v>7.27</c:v>
                </c:pt>
                <c:pt idx="724">
                  <c:v>7.28</c:v>
                </c:pt>
                <c:pt idx="725">
                  <c:v>7.29</c:v>
                </c:pt>
                <c:pt idx="726">
                  <c:v>7.3</c:v>
                </c:pt>
                <c:pt idx="727">
                  <c:v>7.31</c:v>
                </c:pt>
                <c:pt idx="728">
                  <c:v>7.32</c:v>
                </c:pt>
                <c:pt idx="729">
                  <c:v>7.33</c:v>
                </c:pt>
                <c:pt idx="730">
                  <c:v>7.34</c:v>
                </c:pt>
                <c:pt idx="731">
                  <c:v>7.35</c:v>
                </c:pt>
                <c:pt idx="732">
                  <c:v>7.36</c:v>
                </c:pt>
                <c:pt idx="733">
                  <c:v>7.37</c:v>
                </c:pt>
                <c:pt idx="734">
                  <c:v>7.38</c:v>
                </c:pt>
                <c:pt idx="735">
                  <c:v>7.39</c:v>
                </c:pt>
                <c:pt idx="736">
                  <c:v>7.4</c:v>
                </c:pt>
                <c:pt idx="737">
                  <c:v>7.41</c:v>
                </c:pt>
                <c:pt idx="738">
                  <c:v>7.42</c:v>
                </c:pt>
                <c:pt idx="739">
                  <c:v>7.43</c:v>
                </c:pt>
                <c:pt idx="740">
                  <c:v>7.44</c:v>
                </c:pt>
                <c:pt idx="741">
                  <c:v>7.45</c:v>
                </c:pt>
                <c:pt idx="742">
                  <c:v>7.46</c:v>
                </c:pt>
                <c:pt idx="743">
                  <c:v>7.47</c:v>
                </c:pt>
                <c:pt idx="744">
                  <c:v>7.48</c:v>
                </c:pt>
                <c:pt idx="745">
                  <c:v>7.49</c:v>
                </c:pt>
                <c:pt idx="746">
                  <c:v>7.5</c:v>
                </c:pt>
                <c:pt idx="747">
                  <c:v>7.51</c:v>
                </c:pt>
                <c:pt idx="748">
                  <c:v>7.52</c:v>
                </c:pt>
                <c:pt idx="749">
                  <c:v>7.53</c:v>
                </c:pt>
                <c:pt idx="750">
                  <c:v>7.54</c:v>
                </c:pt>
                <c:pt idx="751">
                  <c:v>7.55</c:v>
                </c:pt>
                <c:pt idx="752">
                  <c:v>7.56</c:v>
                </c:pt>
                <c:pt idx="753">
                  <c:v>7.57</c:v>
                </c:pt>
                <c:pt idx="754">
                  <c:v>7.58</c:v>
                </c:pt>
                <c:pt idx="755">
                  <c:v>7.59</c:v>
                </c:pt>
                <c:pt idx="756">
                  <c:v>7.6</c:v>
                </c:pt>
                <c:pt idx="757">
                  <c:v>7.61</c:v>
                </c:pt>
                <c:pt idx="758">
                  <c:v>7.62</c:v>
                </c:pt>
                <c:pt idx="759">
                  <c:v>7.63</c:v>
                </c:pt>
                <c:pt idx="760">
                  <c:v>7.64</c:v>
                </c:pt>
                <c:pt idx="761">
                  <c:v>7.65</c:v>
                </c:pt>
                <c:pt idx="762">
                  <c:v>7.66</c:v>
                </c:pt>
                <c:pt idx="763">
                  <c:v>7.67</c:v>
                </c:pt>
                <c:pt idx="764">
                  <c:v>7.68</c:v>
                </c:pt>
                <c:pt idx="765">
                  <c:v>7.69</c:v>
                </c:pt>
                <c:pt idx="766">
                  <c:v>7.7</c:v>
                </c:pt>
                <c:pt idx="767">
                  <c:v>7.71</c:v>
                </c:pt>
                <c:pt idx="768">
                  <c:v>7.72</c:v>
                </c:pt>
                <c:pt idx="769">
                  <c:v>7.73</c:v>
                </c:pt>
                <c:pt idx="770">
                  <c:v>7.74</c:v>
                </c:pt>
                <c:pt idx="771">
                  <c:v>7.75</c:v>
                </c:pt>
                <c:pt idx="772">
                  <c:v>7.76</c:v>
                </c:pt>
                <c:pt idx="773">
                  <c:v>7.77</c:v>
                </c:pt>
                <c:pt idx="774">
                  <c:v>7.78</c:v>
                </c:pt>
                <c:pt idx="775">
                  <c:v>7.79</c:v>
                </c:pt>
                <c:pt idx="776">
                  <c:v>7.8</c:v>
                </c:pt>
                <c:pt idx="777">
                  <c:v>7.81</c:v>
                </c:pt>
                <c:pt idx="778">
                  <c:v>7.82</c:v>
                </c:pt>
                <c:pt idx="779">
                  <c:v>7.83</c:v>
                </c:pt>
                <c:pt idx="780">
                  <c:v>7.84</c:v>
                </c:pt>
                <c:pt idx="781">
                  <c:v>7.85</c:v>
                </c:pt>
                <c:pt idx="782">
                  <c:v>7.86</c:v>
                </c:pt>
                <c:pt idx="783">
                  <c:v>7.87</c:v>
                </c:pt>
                <c:pt idx="784">
                  <c:v>7.88</c:v>
                </c:pt>
                <c:pt idx="785">
                  <c:v>7.89</c:v>
                </c:pt>
                <c:pt idx="786">
                  <c:v>7.9</c:v>
                </c:pt>
                <c:pt idx="787">
                  <c:v>7.91</c:v>
                </c:pt>
                <c:pt idx="788">
                  <c:v>7.92</c:v>
                </c:pt>
                <c:pt idx="789">
                  <c:v>7.93</c:v>
                </c:pt>
                <c:pt idx="790">
                  <c:v>7.94</c:v>
                </c:pt>
                <c:pt idx="791">
                  <c:v>7.95</c:v>
                </c:pt>
                <c:pt idx="792">
                  <c:v>7.96</c:v>
                </c:pt>
                <c:pt idx="793">
                  <c:v>7.97</c:v>
                </c:pt>
                <c:pt idx="794">
                  <c:v>7.98</c:v>
                </c:pt>
                <c:pt idx="795">
                  <c:v>7.99</c:v>
                </c:pt>
                <c:pt idx="796">
                  <c:v>8</c:v>
                </c:pt>
                <c:pt idx="797">
                  <c:v>8.01</c:v>
                </c:pt>
                <c:pt idx="798">
                  <c:v>8.02</c:v>
                </c:pt>
                <c:pt idx="799">
                  <c:v>8.0299999999999994</c:v>
                </c:pt>
                <c:pt idx="800">
                  <c:v>8.0399999999999991</c:v>
                </c:pt>
                <c:pt idx="801">
                  <c:v>8.0500000000000007</c:v>
                </c:pt>
                <c:pt idx="802">
                  <c:v>8.06</c:v>
                </c:pt>
                <c:pt idx="803">
                  <c:v>8.07</c:v>
                </c:pt>
                <c:pt idx="804">
                  <c:v>8.08</c:v>
                </c:pt>
                <c:pt idx="805">
                  <c:v>8.09</c:v>
                </c:pt>
                <c:pt idx="806">
                  <c:v>8.1</c:v>
                </c:pt>
                <c:pt idx="807">
                  <c:v>8.11</c:v>
                </c:pt>
                <c:pt idx="808">
                  <c:v>8.1199999999999992</c:v>
                </c:pt>
                <c:pt idx="809">
                  <c:v>8.1300000000000008</c:v>
                </c:pt>
                <c:pt idx="810">
                  <c:v>8.14</c:v>
                </c:pt>
                <c:pt idx="811">
                  <c:v>8.15</c:v>
                </c:pt>
                <c:pt idx="812">
                  <c:v>8.16</c:v>
                </c:pt>
                <c:pt idx="813">
                  <c:v>8.17</c:v>
                </c:pt>
                <c:pt idx="814">
                  <c:v>8.18</c:v>
                </c:pt>
                <c:pt idx="815">
                  <c:v>8.19</c:v>
                </c:pt>
                <c:pt idx="816">
                  <c:v>8.1999999999999993</c:v>
                </c:pt>
                <c:pt idx="817">
                  <c:v>8.2100000000000009</c:v>
                </c:pt>
                <c:pt idx="818">
                  <c:v>8.2200000000000006</c:v>
                </c:pt>
                <c:pt idx="819">
                  <c:v>8.23</c:v>
                </c:pt>
                <c:pt idx="820">
                  <c:v>8.24</c:v>
                </c:pt>
                <c:pt idx="821">
                  <c:v>8.25</c:v>
                </c:pt>
                <c:pt idx="822">
                  <c:v>8.26</c:v>
                </c:pt>
                <c:pt idx="823">
                  <c:v>8.27</c:v>
                </c:pt>
                <c:pt idx="824">
                  <c:v>8.2799999999999994</c:v>
                </c:pt>
                <c:pt idx="825">
                  <c:v>8.2899999999999991</c:v>
                </c:pt>
                <c:pt idx="826">
                  <c:v>8.3000000000000007</c:v>
                </c:pt>
                <c:pt idx="827">
                  <c:v>8.31</c:v>
                </c:pt>
                <c:pt idx="828">
                  <c:v>8.32</c:v>
                </c:pt>
                <c:pt idx="829">
                  <c:v>8.33</c:v>
                </c:pt>
                <c:pt idx="830">
                  <c:v>8.34</c:v>
                </c:pt>
                <c:pt idx="831">
                  <c:v>8.35</c:v>
                </c:pt>
                <c:pt idx="832">
                  <c:v>8.36</c:v>
                </c:pt>
                <c:pt idx="833">
                  <c:v>8.3699999999999992</c:v>
                </c:pt>
                <c:pt idx="834">
                  <c:v>8.3800000000000008</c:v>
                </c:pt>
                <c:pt idx="835">
                  <c:v>8.39</c:v>
                </c:pt>
                <c:pt idx="836">
                  <c:v>8.4</c:v>
                </c:pt>
                <c:pt idx="837">
                  <c:v>8.41</c:v>
                </c:pt>
                <c:pt idx="838">
                  <c:v>8.42</c:v>
                </c:pt>
                <c:pt idx="839">
                  <c:v>8.43</c:v>
                </c:pt>
                <c:pt idx="840">
                  <c:v>8.44</c:v>
                </c:pt>
                <c:pt idx="841">
                  <c:v>8.4499999999999993</c:v>
                </c:pt>
                <c:pt idx="842">
                  <c:v>8.4600000000000009</c:v>
                </c:pt>
                <c:pt idx="843">
                  <c:v>8.4700000000000006</c:v>
                </c:pt>
                <c:pt idx="844">
                  <c:v>8.48</c:v>
                </c:pt>
                <c:pt idx="845">
                  <c:v>8.49</c:v>
                </c:pt>
                <c:pt idx="846">
                  <c:v>8.5</c:v>
                </c:pt>
                <c:pt idx="847">
                  <c:v>8.51</c:v>
                </c:pt>
                <c:pt idx="848">
                  <c:v>8.52</c:v>
                </c:pt>
                <c:pt idx="849">
                  <c:v>8.5299999999999994</c:v>
                </c:pt>
                <c:pt idx="850">
                  <c:v>8.5399999999999991</c:v>
                </c:pt>
                <c:pt idx="851">
                  <c:v>8.5500000000000007</c:v>
                </c:pt>
                <c:pt idx="852">
                  <c:v>8.56</c:v>
                </c:pt>
                <c:pt idx="853">
                  <c:v>8.57</c:v>
                </c:pt>
                <c:pt idx="854">
                  <c:v>8.58</c:v>
                </c:pt>
                <c:pt idx="855">
                  <c:v>8.59</c:v>
                </c:pt>
                <c:pt idx="856">
                  <c:v>8.6</c:v>
                </c:pt>
                <c:pt idx="857">
                  <c:v>8.61</c:v>
                </c:pt>
                <c:pt idx="858">
                  <c:v>8.6199999999999992</c:v>
                </c:pt>
                <c:pt idx="859">
                  <c:v>8.6300000000000008</c:v>
                </c:pt>
                <c:pt idx="860">
                  <c:v>8.64</c:v>
                </c:pt>
                <c:pt idx="861">
                  <c:v>8.65</c:v>
                </c:pt>
                <c:pt idx="862">
                  <c:v>8.66</c:v>
                </c:pt>
                <c:pt idx="863">
                  <c:v>8.67</c:v>
                </c:pt>
                <c:pt idx="864">
                  <c:v>8.68</c:v>
                </c:pt>
                <c:pt idx="865">
                  <c:v>8.69</c:v>
                </c:pt>
                <c:pt idx="866">
                  <c:v>8.6999999999999993</c:v>
                </c:pt>
                <c:pt idx="867">
                  <c:v>8.7100000000000009</c:v>
                </c:pt>
                <c:pt idx="868">
                  <c:v>8.7200000000000006</c:v>
                </c:pt>
                <c:pt idx="869">
                  <c:v>8.73</c:v>
                </c:pt>
                <c:pt idx="870">
                  <c:v>8.74</c:v>
                </c:pt>
                <c:pt idx="871">
                  <c:v>8.75</c:v>
                </c:pt>
                <c:pt idx="872">
                  <c:v>8.76</c:v>
                </c:pt>
                <c:pt idx="873">
                  <c:v>8.77</c:v>
                </c:pt>
                <c:pt idx="874">
                  <c:v>8.7799999999999994</c:v>
                </c:pt>
                <c:pt idx="875">
                  <c:v>8.7899999999999991</c:v>
                </c:pt>
                <c:pt idx="876">
                  <c:v>8.8000000000000007</c:v>
                </c:pt>
                <c:pt idx="877">
                  <c:v>8.81</c:v>
                </c:pt>
                <c:pt idx="878">
                  <c:v>8.82</c:v>
                </c:pt>
                <c:pt idx="879">
                  <c:v>8.83</c:v>
                </c:pt>
                <c:pt idx="880">
                  <c:v>8.84</c:v>
                </c:pt>
                <c:pt idx="881">
                  <c:v>8.85</c:v>
                </c:pt>
                <c:pt idx="882">
                  <c:v>8.86</c:v>
                </c:pt>
                <c:pt idx="883">
                  <c:v>8.8699999999999992</c:v>
                </c:pt>
                <c:pt idx="884">
                  <c:v>8.8800000000000008</c:v>
                </c:pt>
                <c:pt idx="885">
                  <c:v>8.89</c:v>
                </c:pt>
                <c:pt idx="886">
                  <c:v>8.9</c:v>
                </c:pt>
                <c:pt idx="887">
                  <c:v>8.91</c:v>
                </c:pt>
                <c:pt idx="888">
                  <c:v>8.92</c:v>
                </c:pt>
                <c:pt idx="889">
                  <c:v>8.93</c:v>
                </c:pt>
                <c:pt idx="890">
                  <c:v>8.94</c:v>
                </c:pt>
                <c:pt idx="891">
                  <c:v>8.9499999999999993</c:v>
                </c:pt>
                <c:pt idx="892">
                  <c:v>8.9600000000000009</c:v>
                </c:pt>
                <c:pt idx="893">
                  <c:v>8.9700000000000006</c:v>
                </c:pt>
                <c:pt idx="894">
                  <c:v>8.98</c:v>
                </c:pt>
                <c:pt idx="895">
                  <c:v>8.99</c:v>
                </c:pt>
                <c:pt idx="896">
                  <c:v>9</c:v>
                </c:pt>
                <c:pt idx="897">
                  <c:v>9.01</c:v>
                </c:pt>
                <c:pt idx="898">
                  <c:v>9.02</c:v>
                </c:pt>
                <c:pt idx="899">
                  <c:v>9.0299999999999994</c:v>
                </c:pt>
                <c:pt idx="900">
                  <c:v>9.0399999999999991</c:v>
                </c:pt>
                <c:pt idx="901">
                  <c:v>9.0500000000000007</c:v>
                </c:pt>
                <c:pt idx="902">
                  <c:v>9.06</c:v>
                </c:pt>
                <c:pt idx="903">
                  <c:v>9.07</c:v>
                </c:pt>
                <c:pt idx="904">
                  <c:v>9.08</c:v>
                </c:pt>
                <c:pt idx="905">
                  <c:v>9.09</c:v>
                </c:pt>
                <c:pt idx="906">
                  <c:v>9.1</c:v>
                </c:pt>
                <c:pt idx="907">
                  <c:v>9.11</c:v>
                </c:pt>
                <c:pt idx="908">
                  <c:v>9.1199999999999992</c:v>
                </c:pt>
                <c:pt idx="909">
                  <c:v>9.1300000000000008</c:v>
                </c:pt>
                <c:pt idx="910">
                  <c:v>9.14</c:v>
                </c:pt>
                <c:pt idx="911">
                  <c:v>9.15</c:v>
                </c:pt>
                <c:pt idx="912">
                  <c:v>9.16</c:v>
                </c:pt>
                <c:pt idx="913">
                  <c:v>9.17</c:v>
                </c:pt>
                <c:pt idx="914">
                  <c:v>9.18</c:v>
                </c:pt>
                <c:pt idx="915">
                  <c:v>9.19</c:v>
                </c:pt>
                <c:pt idx="916">
                  <c:v>9.1999999999999993</c:v>
                </c:pt>
                <c:pt idx="917">
                  <c:v>9.2100000000000009</c:v>
                </c:pt>
                <c:pt idx="918">
                  <c:v>9.2200000000000006</c:v>
                </c:pt>
                <c:pt idx="919">
                  <c:v>9.23</c:v>
                </c:pt>
                <c:pt idx="920">
                  <c:v>9.24</c:v>
                </c:pt>
                <c:pt idx="921">
                  <c:v>9.25</c:v>
                </c:pt>
                <c:pt idx="922">
                  <c:v>9.26</c:v>
                </c:pt>
                <c:pt idx="923">
                  <c:v>9.27</c:v>
                </c:pt>
                <c:pt idx="924">
                  <c:v>9.2799999999999994</c:v>
                </c:pt>
                <c:pt idx="925">
                  <c:v>9.2899999999999991</c:v>
                </c:pt>
                <c:pt idx="926">
                  <c:v>9.3000000000000007</c:v>
                </c:pt>
                <c:pt idx="927">
                  <c:v>9.31</c:v>
                </c:pt>
                <c:pt idx="928">
                  <c:v>9.32</c:v>
                </c:pt>
                <c:pt idx="929">
                  <c:v>9.33</c:v>
                </c:pt>
                <c:pt idx="930">
                  <c:v>9.34</c:v>
                </c:pt>
                <c:pt idx="931">
                  <c:v>9.35</c:v>
                </c:pt>
                <c:pt idx="932">
                  <c:v>9.36</c:v>
                </c:pt>
                <c:pt idx="933">
                  <c:v>9.3699999999999992</c:v>
                </c:pt>
                <c:pt idx="934">
                  <c:v>9.3800000000000008</c:v>
                </c:pt>
                <c:pt idx="935">
                  <c:v>9.39</c:v>
                </c:pt>
                <c:pt idx="936">
                  <c:v>9.4</c:v>
                </c:pt>
                <c:pt idx="937">
                  <c:v>9.41</c:v>
                </c:pt>
                <c:pt idx="938">
                  <c:v>9.42</c:v>
                </c:pt>
                <c:pt idx="939">
                  <c:v>9.43</c:v>
                </c:pt>
                <c:pt idx="940">
                  <c:v>9.44</c:v>
                </c:pt>
                <c:pt idx="941">
                  <c:v>9.4499999999999993</c:v>
                </c:pt>
                <c:pt idx="942">
                  <c:v>9.4600000000000009</c:v>
                </c:pt>
                <c:pt idx="943">
                  <c:v>9.4700000000000006</c:v>
                </c:pt>
                <c:pt idx="944">
                  <c:v>9.48</c:v>
                </c:pt>
                <c:pt idx="945">
                  <c:v>9.49</c:v>
                </c:pt>
                <c:pt idx="946">
                  <c:v>9.5</c:v>
                </c:pt>
                <c:pt idx="947">
                  <c:v>9.51</c:v>
                </c:pt>
                <c:pt idx="948">
                  <c:v>9.52</c:v>
                </c:pt>
                <c:pt idx="949">
                  <c:v>9.5299999999999994</c:v>
                </c:pt>
                <c:pt idx="950">
                  <c:v>9.5399999999999991</c:v>
                </c:pt>
                <c:pt idx="951">
                  <c:v>9.5500000000000007</c:v>
                </c:pt>
                <c:pt idx="952">
                  <c:v>9.56</c:v>
                </c:pt>
                <c:pt idx="953">
                  <c:v>9.57</c:v>
                </c:pt>
                <c:pt idx="954">
                  <c:v>9.58</c:v>
                </c:pt>
                <c:pt idx="955">
                  <c:v>9.59</c:v>
                </c:pt>
                <c:pt idx="956">
                  <c:v>9.6</c:v>
                </c:pt>
                <c:pt idx="957">
                  <c:v>9.61</c:v>
                </c:pt>
                <c:pt idx="958">
                  <c:v>9.6199999999999992</c:v>
                </c:pt>
                <c:pt idx="959">
                  <c:v>9.6300000000000008</c:v>
                </c:pt>
                <c:pt idx="960">
                  <c:v>9.64</c:v>
                </c:pt>
                <c:pt idx="961">
                  <c:v>9.65</c:v>
                </c:pt>
                <c:pt idx="962">
                  <c:v>9.66</c:v>
                </c:pt>
                <c:pt idx="963">
                  <c:v>9.67</c:v>
                </c:pt>
                <c:pt idx="964">
                  <c:v>9.68</c:v>
                </c:pt>
                <c:pt idx="965">
                  <c:v>9.69</c:v>
                </c:pt>
                <c:pt idx="966">
                  <c:v>9.6999999999999993</c:v>
                </c:pt>
                <c:pt idx="967">
                  <c:v>9.7100000000000009</c:v>
                </c:pt>
                <c:pt idx="968">
                  <c:v>9.7200000000000006</c:v>
                </c:pt>
                <c:pt idx="969">
                  <c:v>9.73</c:v>
                </c:pt>
                <c:pt idx="970">
                  <c:v>9.74</c:v>
                </c:pt>
                <c:pt idx="971">
                  <c:v>9.75</c:v>
                </c:pt>
                <c:pt idx="972">
                  <c:v>9.76</c:v>
                </c:pt>
                <c:pt idx="973">
                  <c:v>9.77</c:v>
                </c:pt>
                <c:pt idx="974">
                  <c:v>9.7799999999999994</c:v>
                </c:pt>
                <c:pt idx="975">
                  <c:v>9.7899999999999991</c:v>
                </c:pt>
                <c:pt idx="976">
                  <c:v>9.8000000000000007</c:v>
                </c:pt>
                <c:pt idx="977">
                  <c:v>9.81</c:v>
                </c:pt>
                <c:pt idx="978">
                  <c:v>9.82</c:v>
                </c:pt>
                <c:pt idx="979">
                  <c:v>9.83</c:v>
                </c:pt>
                <c:pt idx="980">
                  <c:v>9.84</c:v>
                </c:pt>
                <c:pt idx="981">
                  <c:v>9.85</c:v>
                </c:pt>
                <c:pt idx="982">
                  <c:v>9.86</c:v>
                </c:pt>
                <c:pt idx="983">
                  <c:v>9.8699999999999992</c:v>
                </c:pt>
                <c:pt idx="984">
                  <c:v>9.8800000000000008</c:v>
                </c:pt>
                <c:pt idx="985">
                  <c:v>9.89</c:v>
                </c:pt>
                <c:pt idx="986">
                  <c:v>9.9</c:v>
                </c:pt>
                <c:pt idx="987">
                  <c:v>9.91</c:v>
                </c:pt>
                <c:pt idx="988">
                  <c:v>9.92</c:v>
                </c:pt>
                <c:pt idx="989">
                  <c:v>9.93</c:v>
                </c:pt>
                <c:pt idx="990">
                  <c:v>9.94</c:v>
                </c:pt>
                <c:pt idx="991">
                  <c:v>9.9499999999999993</c:v>
                </c:pt>
                <c:pt idx="992">
                  <c:v>9.9600000000000009</c:v>
                </c:pt>
                <c:pt idx="993">
                  <c:v>9.9700000000000006</c:v>
                </c:pt>
                <c:pt idx="994">
                  <c:v>9.98</c:v>
                </c:pt>
                <c:pt idx="995">
                  <c:v>9.99</c:v>
                </c:pt>
                <c:pt idx="996">
                  <c:v>10</c:v>
                </c:pt>
                <c:pt idx="997">
                  <c:v>10.01</c:v>
                </c:pt>
                <c:pt idx="998">
                  <c:v>10.02</c:v>
                </c:pt>
                <c:pt idx="999">
                  <c:v>10.029999999999999</c:v>
                </c:pt>
                <c:pt idx="1000">
                  <c:v>10.039999999999999</c:v>
                </c:pt>
                <c:pt idx="1001">
                  <c:v>10.050000000000001</c:v>
                </c:pt>
                <c:pt idx="1002">
                  <c:v>10.06</c:v>
                </c:pt>
                <c:pt idx="1003">
                  <c:v>10.07</c:v>
                </c:pt>
                <c:pt idx="1004">
                  <c:v>10.08</c:v>
                </c:pt>
                <c:pt idx="1005">
                  <c:v>10.09</c:v>
                </c:pt>
                <c:pt idx="1006">
                  <c:v>10.1</c:v>
                </c:pt>
                <c:pt idx="1007">
                  <c:v>10.11</c:v>
                </c:pt>
                <c:pt idx="1008">
                  <c:v>10.119999999999999</c:v>
                </c:pt>
                <c:pt idx="1009">
                  <c:v>10.130000000000001</c:v>
                </c:pt>
                <c:pt idx="1010">
                  <c:v>10.14</c:v>
                </c:pt>
                <c:pt idx="1011">
                  <c:v>10.15</c:v>
                </c:pt>
                <c:pt idx="1012">
                  <c:v>10.16</c:v>
                </c:pt>
                <c:pt idx="1013">
                  <c:v>10.17</c:v>
                </c:pt>
                <c:pt idx="1014">
                  <c:v>10.18</c:v>
                </c:pt>
                <c:pt idx="1015">
                  <c:v>10.19</c:v>
                </c:pt>
                <c:pt idx="1016">
                  <c:v>10.199999999999999</c:v>
                </c:pt>
                <c:pt idx="1017">
                  <c:v>10.210000000000001</c:v>
                </c:pt>
                <c:pt idx="1018">
                  <c:v>10.220000000000001</c:v>
                </c:pt>
                <c:pt idx="1019">
                  <c:v>10.23</c:v>
                </c:pt>
                <c:pt idx="1020">
                  <c:v>10.24</c:v>
                </c:pt>
                <c:pt idx="1021">
                  <c:v>10.25</c:v>
                </c:pt>
                <c:pt idx="1022">
                  <c:v>10.26</c:v>
                </c:pt>
                <c:pt idx="1023">
                  <c:v>10.27</c:v>
                </c:pt>
                <c:pt idx="1024">
                  <c:v>10.28</c:v>
                </c:pt>
                <c:pt idx="1025">
                  <c:v>10.29</c:v>
                </c:pt>
                <c:pt idx="1026">
                  <c:v>10.3</c:v>
                </c:pt>
                <c:pt idx="1027">
                  <c:v>10.31</c:v>
                </c:pt>
                <c:pt idx="1028">
                  <c:v>10.32</c:v>
                </c:pt>
                <c:pt idx="1029">
                  <c:v>10.33</c:v>
                </c:pt>
                <c:pt idx="1030">
                  <c:v>10.34</c:v>
                </c:pt>
                <c:pt idx="1031">
                  <c:v>10.35</c:v>
                </c:pt>
                <c:pt idx="1032">
                  <c:v>10.36</c:v>
                </c:pt>
                <c:pt idx="1033">
                  <c:v>10.37</c:v>
                </c:pt>
                <c:pt idx="1034">
                  <c:v>10.38</c:v>
                </c:pt>
                <c:pt idx="1035">
                  <c:v>10.39</c:v>
                </c:pt>
                <c:pt idx="1036">
                  <c:v>10.4</c:v>
                </c:pt>
                <c:pt idx="1037">
                  <c:v>10.41</c:v>
                </c:pt>
                <c:pt idx="1038">
                  <c:v>10.42</c:v>
                </c:pt>
                <c:pt idx="1039">
                  <c:v>10.43</c:v>
                </c:pt>
                <c:pt idx="1040">
                  <c:v>10.44</c:v>
                </c:pt>
                <c:pt idx="1041">
                  <c:v>10.45</c:v>
                </c:pt>
                <c:pt idx="1042">
                  <c:v>10.46</c:v>
                </c:pt>
                <c:pt idx="1043">
                  <c:v>10.47</c:v>
                </c:pt>
                <c:pt idx="1044">
                  <c:v>10.48</c:v>
                </c:pt>
                <c:pt idx="1045">
                  <c:v>10.49</c:v>
                </c:pt>
                <c:pt idx="1046">
                  <c:v>10.5</c:v>
                </c:pt>
                <c:pt idx="1047">
                  <c:v>10.51</c:v>
                </c:pt>
                <c:pt idx="1048">
                  <c:v>10.52</c:v>
                </c:pt>
                <c:pt idx="1049">
                  <c:v>10.53</c:v>
                </c:pt>
                <c:pt idx="1050">
                  <c:v>10.54</c:v>
                </c:pt>
                <c:pt idx="1051">
                  <c:v>10.55</c:v>
                </c:pt>
                <c:pt idx="1052">
                  <c:v>10.56</c:v>
                </c:pt>
                <c:pt idx="1053">
                  <c:v>10.57</c:v>
                </c:pt>
                <c:pt idx="1054">
                  <c:v>10.58</c:v>
                </c:pt>
                <c:pt idx="1055">
                  <c:v>10.59</c:v>
                </c:pt>
                <c:pt idx="1056">
                  <c:v>10.6</c:v>
                </c:pt>
                <c:pt idx="1057">
                  <c:v>10.61</c:v>
                </c:pt>
                <c:pt idx="1058">
                  <c:v>10.62</c:v>
                </c:pt>
                <c:pt idx="1059">
                  <c:v>10.63</c:v>
                </c:pt>
                <c:pt idx="1060">
                  <c:v>10.64</c:v>
                </c:pt>
                <c:pt idx="1061">
                  <c:v>10.65</c:v>
                </c:pt>
                <c:pt idx="1062">
                  <c:v>10.66</c:v>
                </c:pt>
                <c:pt idx="1063">
                  <c:v>10.67</c:v>
                </c:pt>
                <c:pt idx="1064">
                  <c:v>10.68</c:v>
                </c:pt>
                <c:pt idx="1065">
                  <c:v>10.69</c:v>
                </c:pt>
                <c:pt idx="1066">
                  <c:v>10.7</c:v>
                </c:pt>
                <c:pt idx="1067">
                  <c:v>10.71</c:v>
                </c:pt>
                <c:pt idx="1068">
                  <c:v>10.72</c:v>
                </c:pt>
                <c:pt idx="1069">
                  <c:v>10.73</c:v>
                </c:pt>
                <c:pt idx="1070">
                  <c:v>10.74</c:v>
                </c:pt>
                <c:pt idx="1071">
                  <c:v>10.75</c:v>
                </c:pt>
                <c:pt idx="1072">
                  <c:v>10.76</c:v>
                </c:pt>
                <c:pt idx="1073">
                  <c:v>10.77</c:v>
                </c:pt>
                <c:pt idx="1074">
                  <c:v>10.78</c:v>
                </c:pt>
                <c:pt idx="1075">
                  <c:v>10.79</c:v>
                </c:pt>
                <c:pt idx="1076">
                  <c:v>10.8</c:v>
                </c:pt>
                <c:pt idx="1077">
                  <c:v>10.81</c:v>
                </c:pt>
                <c:pt idx="1078">
                  <c:v>10.82</c:v>
                </c:pt>
                <c:pt idx="1079">
                  <c:v>10.83</c:v>
                </c:pt>
                <c:pt idx="1080">
                  <c:v>10.84</c:v>
                </c:pt>
                <c:pt idx="1081">
                  <c:v>10.85</c:v>
                </c:pt>
                <c:pt idx="1082">
                  <c:v>10.86</c:v>
                </c:pt>
                <c:pt idx="1083">
                  <c:v>10.87</c:v>
                </c:pt>
                <c:pt idx="1084">
                  <c:v>10.88</c:v>
                </c:pt>
                <c:pt idx="1085">
                  <c:v>10.89</c:v>
                </c:pt>
                <c:pt idx="1086">
                  <c:v>10.9</c:v>
                </c:pt>
                <c:pt idx="1087">
                  <c:v>10.91</c:v>
                </c:pt>
                <c:pt idx="1088">
                  <c:v>10.92</c:v>
                </c:pt>
                <c:pt idx="1089">
                  <c:v>10.93</c:v>
                </c:pt>
                <c:pt idx="1090">
                  <c:v>10.94</c:v>
                </c:pt>
                <c:pt idx="1091">
                  <c:v>10.95</c:v>
                </c:pt>
                <c:pt idx="1092">
                  <c:v>10.96</c:v>
                </c:pt>
                <c:pt idx="1093">
                  <c:v>10.97</c:v>
                </c:pt>
                <c:pt idx="1094">
                  <c:v>10.98</c:v>
                </c:pt>
                <c:pt idx="1095">
                  <c:v>10.99</c:v>
                </c:pt>
                <c:pt idx="1096">
                  <c:v>11</c:v>
                </c:pt>
                <c:pt idx="1097">
                  <c:v>11.01</c:v>
                </c:pt>
                <c:pt idx="1098">
                  <c:v>11.02</c:v>
                </c:pt>
                <c:pt idx="1099">
                  <c:v>11.03</c:v>
                </c:pt>
                <c:pt idx="1100">
                  <c:v>11.04</c:v>
                </c:pt>
                <c:pt idx="1101">
                  <c:v>11.05</c:v>
                </c:pt>
                <c:pt idx="1102">
                  <c:v>11.06</c:v>
                </c:pt>
                <c:pt idx="1103">
                  <c:v>11.07</c:v>
                </c:pt>
                <c:pt idx="1104">
                  <c:v>11.08</c:v>
                </c:pt>
                <c:pt idx="1105">
                  <c:v>11.09</c:v>
                </c:pt>
                <c:pt idx="1106">
                  <c:v>11.1</c:v>
                </c:pt>
                <c:pt idx="1107">
                  <c:v>11.11</c:v>
                </c:pt>
                <c:pt idx="1108">
                  <c:v>11.12</c:v>
                </c:pt>
                <c:pt idx="1109">
                  <c:v>11.13</c:v>
                </c:pt>
                <c:pt idx="1110">
                  <c:v>11.14</c:v>
                </c:pt>
                <c:pt idx="1111">
                  <c:v>11.15</c:v>
                </c:pt>
                <c:pt idx="1112">
                  <c:v>11.16</c:v>
                </c:pt>
                <c:pt idx="1113">
                  <c:v>11.17</c:v>
                </c:pt>
                <c:pt idx="1114">
                  <c:v>11.18</c:v>
                </c:pt>
                <c:pt idx="1115">
                  <c:v>11.19</c:v>
                </c:pt>
                <c:pt idx="1116">
                  <c:v>11.2</c:v>
                </c:pt>
                <c:pt idx="1117">
                  <c:v>11.21</c:v>
                </c:pt>
                <c:pt idx="1118">
                  <c:v>11.22</c:v>
                </c:pt>
                <c:pt idx="1119">
                  <c:v>11.23</c:v>
                </c:pt>
                <c:pt idx="1120">
                  <c:v>11.24</c:v>
                </c:pt>
                <c:pt idx="1121">
                  <c:v>11.25</c:v>
                </c:pt>
                <c:pt idx="1122">
                  <c:v>11.26</c:v>
                </c:pt>
                <c:pt idx="1123">
                  <c:v>11.27</c:v>
                </c:pt>
                <c:pt idx="1124">
                  <c:v>11.28</c:v>
                </c:pt>
                <c:pt idx="1125">
                  <c:v>11.29</c:v>
                </c:pt>
                <c:pt idx="1126">
                  <c:v>11.3</c:v>
                </c:pt>
                <c:pt idx="1127">
                  <c:v>11.31</c:v>
                </c:pt>
                <c:pt idx="1128">
                  <c:v>11.32</c:v>
                </c:pt>
                <c:pt idx="1129">
                  <c:v>11.33</c:v>
                </c:pt>
                <c:pt idx="1130">
                  <c:v>11.34</c:v>
                </c:pt>
                <c:pt idx="1131">
                  <c:v>11.35</c:v>
                </c:pt>
                <c:pt idx="1132">
                  <c:v>11.36</c:v>
                </c:pt>
                <c:pt idx="1133">
                  <c:v>11.37</c:v>
                </c:pt>
                <c:pt idx="1134">
                  <c:v>11.38</c:v>
                </c:pt>
                <c:pt idx="1135">
                  <c:v>11.39</c:v>
                </c:pt>
                <c:pt idx="1136">
                  <c:v>11.4</c:v>
                </c:pt>
                <c:pt idx="1137">
                  <c:v>11.41</c:v>
                </c:pt>
                <c:pt idx="1138">
                  <c:v>11.42</c:v>
                </c:pt>
                <c:pt idx="1139">
                  <c:v>11.43</c:v>
                </c:pt>
                <c:pt idx="1140">
                  <c:v>11.44</c:v>
                </c:pt>
                <c:pt idx="1141">
                  <c:v>11.45</c:v>
                </c:pt>
                <c:pt idx="1142">
                  <c:v>11.46</c:v>
                </c:pt>
                <c:pt idx="1143">
                  <c:v>11.47</c:v>
                </c:pt>
                <c:pt idx="1144">
                  <c:v>11.48</c:v>
                </c:pt>
                <c:pt idx="1145">
                  <c:v>11.49</c:v>
                </c:pt>
                <c:pt idx="1146">
                  <c:v>11.5</c:v>
                </c:pt>
                <c:pt idx="1147">
                  <c:v>11.51</c:v>
                </c:pt>
                <c:pt idx="1148">
                  <c:v>11.52</c:v>
                </c:pt>
                <c:pt idx="1149">
                  <c:v>11.53</c:v>
                </c:pt>
                <c:pt idx="1150">
                  <c:v>11.54</c:v>
                </c:pt>
                <c:pt idx="1151">
                  <c:v>11.55</c:v>
                </c:pt>
                <c:pt idx="1152">
                  <c:v>11.56</c:v>
                </c:pt>
                <c:pt idx="1153">
                  <c:v>11.57</c:v>
                </c:pt>
                <c:pt idx="1154">
                  <c:v>11.58</c:v>
                </c:pt>
                <c:pt idx="1155">
                  <c:v>11.59</c:v>
                </c:pt>
                <c:pt idx="1156">
                  <c:v>11.6</c:v>
                </c:pt>
                <c:pt idx="1157">
                  <c:v>11.61</c:v>
                </c:pt>
                <c:pt idx="1158">
                  <c:v>11.62</c:v>
                </c:pt>
                <c:pt idx="1159">
                  <c:v>11.63</c:v>
                </c:pt>
                <c:pt idx="1160">
                  <c:v>11.64</c:v>
                </c:pt>
                <c:pt idx="1161">
                  <c:v>11.65</c:v>
                </c:pt>
                <c:pt idx="1162">
                  <c:v>11.66</c:v>
                </c:pt>
                <c:pt idx="1163">
                  <c:v>11.67</c:v>
                </c:pt>
                <c:pt idx="1164">
                  <c:v>11.68</c:v>
                </c:pt>
                <c:pt idx="1165">
                  <c:v>11.69</c:v>
                </c:pt>
                <c:pt idx="1166">
                  <c:v>11.7</c:v>
                </c:pt>
                <c:pt idx="1167">
                  <c:v>11.71</c:v>
                </c:pt>
                <c:pt idx="1168">
                  <c:v>11.72</c:v>
                </c:pt>
                <c:pt idx="1169">
                  <c:v>11.73</c:v>
                </c:pt>
                <c:pt idx="1170">
                  <c:v>11.74</c:v>
                </c:pt>
                <c:pt idx="1171">
                  <c:v>11.75</c:v>
                </c:pt>
                <c:pt idx="1172">
                  <c:v>11.76</c:v>
                </c:pt>
                <c:pt idx="1173">
                  <c:v>11.77</c:v>
                </c:pt>
                <c:pt idx="1174">
                  <c:v>11.78</c:v>
                </c:pt>
                <c:pt idx="1175">
                  <c:v>11.79</c:v>
                </c:pt>
                <c:pt idx="1176">
                  <c:v>11.8</c:v>
                </c:pt>
                <c:pt idx="1177">
                  <c:v>11.81</c:v>
                </c:pt>
                <c:pt idx="1178">
                  <c:v>11.82</c:v>
                </c:pt>
                <c:pt idx="1179">
                  <c:v>11.83</c:v>
                </c:pt>
                <c:pt idx="1180">
                  <c:v>11.84</c:v>
                </c:pt>
                <c:pt idx="1181">
                  <c:v>11.85</c:v>
                </c:pt>
                <c:pt idx="1182">
                  <c:v>11.86</c:v>
                </c:pt>
                <c:pt idx="1183">
                  <c:v>11.87</c:v>
                </c:pt>
                <c:pt idx="1184">
                  <c:v>11.88</c:v>
                </c:pt>
                <c:pt idx="1185">
                  <c:v>11.89</c:v>
                </c:pt>
                <c:pt idx="1186">
                  <c:v>11.9</c:v>
                </c:pt>
                <c:pt idx="1187">
                  <c:v>11.91</c:v>
                </c:pt>
                <c:pt idx="1188">
                  <c:v>11.92</c:v>
                </c:pt>
                <c:pt idx="1189">
                  <c:v>11.93</c:v>
                </c:pt>
                <c:pt idx="1190">
                  <c:v>11.94</c:v>
                </c:pt>
                <c:pt idx="1191">
                  <c:v>11.95</c:v>
                </c:pt>
                <c:pt idx="1192">
                  <c:v>11.96</c:v>
                </c:pt>
                <c:pt idx="1193">
                  <c:v>11.97</c:v>
                </c:pt>
                <c:pt idx="1194">
                  <c:v>11.98</c:v>
                </c:pt>
                <c:pt idx="1195">
                  <c:v>11.99</c:v>
                </c:pt>
                <c:pt idx="1196">
                  <c:v>12</c:v>
                </c:pt>
                <c:pt idx="1197">
                  <c:v>12.01</c:v>
                </c:pt>
                <c:pt idx="1198">
                  <c:v>12.02</c:v>
                </c:pt>
                <c:pt idx="1199">
                  <c:v>12.03</c:v>
                </c:pt>
                <c:pt idx="1200">
                  <c:v>12.04</c:v>
                </c:pt>
                <c:pt idx="1201">
                  <c:v>12.05</c:v>
                </c:pt>
                <c:pt idx="1202">
                  <c:v>12.06</c:v>
                </c:pt>
                <c:pt idx="1203">
                  <c:v>12.07</c:v>
                </c:pt>
                <c:pt idx="1204">
                  <c:v>12.08</c:v>
                </c:pt>
                <c:pt idx="1205">
                  <c:v>12.09</c:v>
                </c:pt>
                <c:pt idx="1206">
                  <c:v>12.1</c:v>
                </c:pt>
                <c:pt idx="1207">
                  <c:v>12.11</c:v>
                </c:pt>
                <c:pt idx="1208">
                  <c:v>12.12</c:v>
                </c:pt>
                <c:pt idx="1209">
                  <c:v>12.13</c:v>
                </c:pt>
                <c:pt idx="1210">
                  <c:v>12.14</c:v>
                </c:pt>
                <c:pt idx="1211">
                  <c:v>12.15</c:v>
                </c:pt>
                <c:pt idx="1212">
                  <c:v>12.16</c:v>
                </c:pt>
                <c:pt idx="1213">
                  <c:v>12.17</c:v>
                </c:pt>
                <c:pt idx="1214">
                  <c:v>12.18</c:v>
                </c:pt>
                <c:pt idx="1215">
                  <c:v>12.19</c:v>
                </c:pt>
                <c:pt idx="1216">
                  <c:v>12.2</c:v>
                </c:pt>
                <c:pt idx="1217">
                  <c:v>12.21</c:v>
                </c:pt>
                <c:pt idx="1218">
                  <c:v>12.22</c:v>
                </c:pt>
                <c:pt idx="1219">
                  <c:v>12.23</c:v>
                </c:pt>
                <c:pt idx="1220">
                  <c:v>12.24</c:v>
                </c:pt>
                <c:pt idx="1221">
                  <c:v>12.25</c:v>
                </c:pt>
                <c:pt idx="1222">
                  <c:v>12.26</c:v>
                </c:pt>
                <c:pt idx="1223">
                  <c:v>12.27</c:v>
                </c:pt>
                <c:pt idx="1224">
                  <c:v>12.28</c:v>
                </c:pt>
                <c:pt idx="1225">
                  <c:v>12.29</c:v>
                </c:pt>
                <c:pt idx="1226">
                  <c:v>12.3</c:v>
                </c:pt>
                <c:pt idx="1227">
                  <c:v>12.31</c:v>
                </c:pt>
                <c:pt idx="1228">
                  <c:v>12.32</c:v>
                </c:pt>
                <c:pt idx="1229">
                  <c:v>12.33</c:v>
                </c:pt>
                <c:pt idx="1230">
                  <c:v>12.34</c:v>
                </c:pt>
                <c:pt idx="1231">
                  <c:v>12.35</c:v>
                </c:pt>
                <c:pt idx="1232">
                  <c:v>12.36</c:v>
                </c:pt>
                <c:pt idx="1233">
                  <c:v>12.37</c:v>
                </c:pt>
                <c:pt idx="1234">
                  <c:v>12.38</c:v>
                </c:pt>
                <c:pt idx="1235">
                  <c:v>12.39</c:v>
                </c:pt>
                <c:pt idx="1236">
                  <c:v>12.4</c:v>
                </c:pt>
                <c:pt idx="1237">
                  <c:v>12.41</c:v>
                </c:pt>
                <c:pt idx="1238">
                  <c:v>12.42</c:v>
                </c:pt>
                <c:pt idx="1239">
                  <c:v>12.43</c:v>
                </c:pt>
                <c:pt idx="1240">
                  <c:v>12.44</c:v>
                </c:pt>
                <c:pt idx="1241">
                  <c:v>12.45</c:v>
                </c:pt>
                <c:pt idx="1242">
                  <c:v>12.46</c:v>
                </c:pt>
                <c:pt idx="1243">
                  <c:v>12.47</c:v>
                </c:pt>
                <c:pt idx="1244">
                  <c:v>12.48</c:v>
                </c:pt>
                <c:pt idx="1245">
                  <c:v>12.49</c:v>
                </c:pt>
                <c:pt idx="1246">
                  <c:v>12.5</c:v>
                </c:pt>
                <c:pt idx="1247">
                  <c:v>12.51</c:v>
                </c:pt>
                <c:pt idx="1248">
                  <c:v>12.52</c:v>
                </c:pt>
                <c:pt idx="1249">
                  <c:v>12.53</c:v>
                </c:pt>
                <c:pt idx="1250">
                  <c:v>12.54</c:v>
                </c:pt>
                <c:pt idx="1251">
                  <c:v>12.55</c:v>
                </c:pt>
                <c:pt idx="1252">
                  <c:v>12.56</c:v>
                </c:pt>
                <c:pt idx="1253">
                  <c:v>12.57</c:v>
                </c:pt>
                <c:pt idx="1254">
                  <c:v>12.58</c:v>
                </c:pt>
                <c:pt idx="1255">
                  <c:v>12.59</c:v>
                </c:pt>
                <c:pt idx="1256">
                  <c:v>12.6</c:v>
                </c:pt>
                <c:pt idx="1257">
                  <c:v>12.61</c:v>
                </c:pt>
                <c:pt idx="1258">
                  <c:v>12.62</c:v>
                </c:pt>
                <c:pt idx="1259">
                  <c:v>12.63</c:v>
                </c:pt>
                <c:pt idx="1260">
                  <c:v>12.64</c:v>
                </c:pt>
                <c:pt idx="1261">
                  <c:v>12.65</c:v>
                </c:pt>
                <c:pt idx="1262">
                  <c:v>12.66</c:v>
                </c:pt>
                <c:pt idx="1263">
                  <c:v>12.67</c:v>
                </c:pt>
                <c:pt idx="1264">
                  <c:v>12.68</c:v>
                </c:pt>
                <c:pt idx="1265">
                  <c:v>12.69</c:v>
                </c:pt>
                <c:pt idx="1266">
                  <c:v>12.7</c:v>
                </c:pt>
                <c:pt idx="1267">
                  <c:v>12.71</c:v>
                </c:pt>
                <c:pt idx="1268">
                  <c:v>12.72</c:v>
                </c:pt>
                <c:pt idx="1269">
                  <c:v>12.73</c:v>
                </c:pt>
                <c:pt idx="1270">
                  <c:v>12.74</c:v>
                </c:pt>
                <c:pt idx="1271">
                  <c:v>12.75</c:v>
                </c:pt>
                <c:pt idx="1272">
                  <c:v>12.76</c:v>
                </c:pt>
                <c:pt idx="1273">
                  <c:v>12.77</c:v>
                </c:pt>
                <c:pt idx="1274">
                  <c:v>12.78</c:v>
                </c:pt>
                <c:pt idx="1275">
                  <c:v>12.79</c:v>
                </c:pt>
                <c:pt idx="1276">
                  <c:v>12.8</c:v>
                </c:pt>
                <c:pt idx="1277">
                  <c:v>12.81</c:v>
                </c:pt>
                <c:pt idx="1278">
                  <c:v>12.82</c:v>
                </c:pt>
                <c:pt idx="1279">
                  <c:v>12.83</c:v>
                </c:pt>
                <c:pt idx="1280">
                  <c:v>12.84</c:v>
                </c:pt>
                <c:pt idx="1281">
                  <c:v>12.85</c:v>
                </c:pt>
                <c:pt idx="1282">
                  <c:v>12.86</c:v>
                </c:pt>
                <c:pt idx="1283">
                  <c:v>12.87</c:v>
                </c:pt>
                <c:pt idx="1284">
                  <c:v>12.88</c:v>
                </c:pt>
                <c:pt idx="1285">
                  <c:v>12.89</c:v>
                </c:pt>
                <c:pt idx="1286">
                  <c:v>12.9</c:v>
                </c:pt>
                <c:pt idx="1287">
                  <c:v>12.91</c:v>
                </c:pt>
                <c:pt idx="1288">
                  <c:v>12.92</c:v>
                </c:pt>
                <c:pt idx="1289">
                  <c:v>12.93</c:v>
                </c:pt>
                <c:pt idx="1290">
                  <c:v>12.94</c:v>
                </c:pt>
                <c:pt idx="1291">
                  <c:v>12.95</c:v>
                </c:pt>
                <c:pt idx="1292">
                  <c:v>12.96</c:v>
                </c:pt>
                <c:pt idx="1293">
                  <c:v>12.97</c:v>
                </c:pt>
                <c:pt idx="1294">
                  <c:v>12.98</c:v>
                </c:pt>
                <c:pt idx="1295">
                  <c:v>12.99</c:v>
                </c:pt>
                <c:pt idx="1296">
                  <c:v>13</c:v>
                </c:pt>
                <c:pt idx="1297">
                  <c:v>13.01</c:v>
                </c:pt>
                <c:pt idx="1298">
                  <c:v>13.02</c:v>
                </c:pt>
                <c:pt idx="1299">
                  <c:v>13.03</c:v>
                </c:pt>
                <c:pt idx="1300">
                  <c:v>13.04</c:v>
                </c:pt>
                <c:pt idx="1301">
                  <c:v>13.05</c:v>
                </c:pt>
                <c:pt idx="1302">
                  <c:v>13.06</c:v>
                </c:pt>
                <c:pt idx="1303">
                  <c:v>13.07</c:v>
                </c:pt>
                <c:pt idx="1304">
                  <c:v>13.08</c:v>
                </c:pt>
                <c:pt idx="1305">
                  <c:v>13.09</c:v>
                </c:pt>
                <c:pt idx="1306">
                  <c:v>13.1</c:v>
                </c:pt>
                <c:pt idx="1307">
                  <c:v>13.11</c:v>
                </c:pt>
                <c:pt idx="1308">
                  <c:v>13.12</c:v>
                </c:pt>
                <c:pt idx="1309">
                  <c:v>13.13</c:v>
                </c:pt>
                <c:pt idx="1310">
                  <c:v>13.14</c:v>
                </c:pt>
                <c:pt idx="1311">
                  <c:v>13.15</c:v>
                </c:pt>
                <c:pt idx="1312">
                  <c:v>13.16</c:v>
                </c:pt>
                <c:pt idx="1313">
                  <c:v>13.17</c:v>
                </c:pt>
                <c:pt idx="1314">
                  <c:v>13.18</c:v>
                </c:pt>
                <c:pt idx="1315">
                  <c:v>13.19</c:v>
                </c:pt>
                <c:pt idx="1316">
                  <c:v>13.2</c:v>
                </c:pt>
                <c:pt idx="1317">
                  <c:v>13.21</c:v>
                </c:pt>
                <c:pt idx="1318">
                  <c:v>13.22</c:v>
                </c:pt>
                <c:pt idx="1319">
                  <c:v>13.23</c:v>
                </c:pt>
                <c:pt idx="1320">
                  <c:v>13.24</c:v>
                </c:pt>
                <c:pt idx="1321">
                  <c:v>13.25</c:v>
                </c:pt>
                <c:pt idx="1322">
                  <c:v>13.26</c:v>
                </c:pt>
                <c:pt idx="1323">
                  <c:v>13.27</c:v>
                </c:pt>
                <c:pt idx="1324">
                  <c:v>13.28</c:v>
                </c:pt>
                <c:pt idx="1325">
                  <c:v>13.29</c:v>
                </c:pt>
                <c:pt idx="1326">
                  <c:v>13.3</c:v>
                </c:pt>
                <c:pt idx="1327">
                  <c:v>13.31</c:v>
                </c:pt>
                <c:pt idx="1328">
                  <c:v>13.32</c:v>
                </c:pt>
                <c:pt idx="1329">
                  <c:v>13.33</c:v>
                </c:pt>
                <c:pt idx="1330">
                  <c:v>13.34</c:v>
                </c:pt>
                <c:pt idx="1331">
                  <c:v>13.35</c:v>
                </c:pt>
                <c:pt idx="1332">
                  <c:v>13.36</c:v>
                </c:pt>
                <c:pt idx="1333">
                  <c:v>13.37</c:v>
                </c:pt>
                <c:pt idx="1334">
                  <c:v>13.38</c:v>
                </c:pt>
                <c:pt idx="1335">
                  <c:v>13.39</c:v>
                </c:pt>
                <c:pt idx="1336">
                  <c:v>13.4</c:v>
                </c:pt>
                <c:pt idx="1337">
                  <c:v>13.41</c:v>
                </c:pt>
                <c:pt idx="1338">
                  <c:v>13.42</c:v>
                </c:pt>
                <c:pt idx="1339">
                  <c:v>13.43</c:v>
                </c:pt>
                <c:pt idx="1340">
                  <c:v>13.44</c:v>
                </c:pt>
                <c:pt idx="1341">
                  <c:v>13.45</c:v>
                </c:pt>
                <c:pt idx="1342">
                  <c:v>13.46</c:v>
                </c:pt>
                <c:pt idx="1343">
                  <c:v>13.47</c:v>
                </c:pt>
                <c:pt idx="1344">
                  <c:v>13.48</c:v>
                </c:pt>
                <c:pt idx="1345">
                  <c:v>13.49</c:v>
                </c:pt>
                <c:pt idx="1346">
                  <c:v>13.5</c:v>
                </c:pt>
                <c:pt idx="1347">
                  <c:v>13.51</c:v>
                </c:pt>
                <c:pt idx="1348">
                  <c:v>13.52</c:v>
                </c:pt>
                <c:pt idx="1349">
                  <c:v>13.53</c:v>
                </c:pt>
                <c:pt idx="1350">
                  <c:v>13.54</c:v>
                </c:pt>
                <c:pt idx="1351">
                  <c:v>13.55</c:v>
                </c:pt>
                <c:pt idx="1352">
                  <c:v>13.56</c:v>
                </c:pt>
                <c:pt idx="1353">
                  <c:v>13.57</c:v>
                </c:pt>
                <c:pt idx="1354">
                  <c:v>13.58</c:v>
                </c:pt>
                <c:pt idx="1355">
                  <c:v>13.59</c:v>
                </c:pt>
                <c:pt idx="1356">
                  <c:v>13.6</c:v>
                </c:pt>
                <c:pt idx="1357">
                  <c:v>13.61</c:v>
                </c:pt>
                <c:pt idx="1358">
                  <c:v>13.62</c:v>
                </c:pt>
                <c:pt idx="1359">
                  <c:v>13.63</c:v>
                </c:pt>
                <c:pt idx="1360">
                  <c:v>13.64</c:v>
                </c:pt>
                <c:pt idx="1361">
                  <c:v>13.65</c:v>
                </c:pt>
                <c:pt idx="1362">
                  <c:v>13.66</c:v>
                </c:pt>
                <c:pt idx="1363">
                  <c:v>13.67</c:v>
                </c:pt>
                <c:pt idx="1364">
                  <c:v>13.68</c:v>
                </c:pt>
                <c:pt idx="1365">
                  <c:v>13.69</c:v>
                </c:pt>
                <c:pt idx="1366">
                  <c:v>13.7</c:v>
                </c:pt>
                <c:pt idx="1367">
                  <c:v>13.71</c:v>
                </c:pt>
                <c:pt idx="1368">
                  <c:v>13.72</c:v>
                </c:pt>
                <c:pt idx="1369">
                  <c:v>13.73</c:v>
                </c:pt>
                <c:pt idx="1370">
                  <c:v>13.74</c:v>
                </c:pt>
                <c:pt idx="1371">
                  <c:v>13.75</c:v>
                </c:pt>
                <c:pt idx="1372">
                  <c:v>13.76</c:v>
                </c:pt>
                <c:pt idx="1373">
                  <c:v>13.77</c:v>
                </c:pt>
                <c:pt idx="1374">
                  <c:v>13.78</c:v>
                </c:pt>
                <c:pt idx="1375">
                  <c:v>13.79</c:v>
                </c:pt>
                <c:pt idx="1376">
                  <c:v>13.8</c:v>
                </c:pt>
                <c:pt idx="1377">
                  <c:v>13.81</c:v>
                </c:pt>
                <c:pt idx="1378">
                  <c:v>13.82</c:v>
                </c:pt>
                <c:pt idx="1379">
                  <c:v>13.83</c:v>
                </c:pt>
                <c:pt idx="1380">
                  <c:v>13.84</c:v>
                </c:pt>
                <c:pt idx="1381">
                  <c:v>13.85</c:v>
                </c:pt>
                <c:pt idx="1382">
                  <c:v>13.86</c:v>
                </c:pt>
                <c:pt idx="1383">
                  <c:v>13.87</c:v>
                </c:pt>
                <c:pt idx="1384">
                  <c:v>13.88</c:v>
                </c:pt>
                <c:pt idx="1385">
                  <c:v>13.89</c:v>
                </c:pt>
                <c:pt idx="1386">
                  <c:v>13.9</c:v>
                </c:pt>
                <c:pt idx="1387">
                  <c:v>13.91</c:v>
                </c:pt>
                <c:pt idx="1388">
                  <c:v>13.92</c:v>
                </c:pt>
                <c:pt idx="1389">
                  <c:v>13.93</c:v>
                </c:pt>
                <c:pt idx="1390">
                  <c:v>13.94</c:v>
                </c:pt>
                <c:pt idx="1391">
                  <c:v>13.95</c:v>
                </c:pt>
                <c:pt idx="1392">
                  <c:v>13.96</c:v>
                </c:pt>
                <c:pt idx="1393">
                  <c:v>13.97</c:v>
                </c:pt>
                <c:pt idx="1394">
                  <c:v>13.98</c:v>
                </c:pt>
                <c:pt idx="1395">
                  <c:v>13.99</c:v>
                </c:pt>
                <c:pt idx="1396">
                  <c:v>14</c:v>
                </c:pt>
                <c:pt idx="1397">
                  <c:v>14.01</c:v>
                </c:pt>
                <c:pt idx="1398">
                  <c:v>14.02</c:v>
                </c:pt>
                <c:pt idx="1399">
                  <c:v>14.03</c:v>
                </c:pt>
                <c:pt idx="1400">
                  <c:v>14.04</c:v>
                </c:pt>
                <c:pt idx="1401">
                  <c:v>14.05</c:v>
                </c:pt>
                <c:pt idx="1402">
                  <c:v>14.06</c:v>
                </c:pt>
                <c:pt idx="1403">
                  <c:v>14.07</c:v>
                </c:pt>
                <c:pt idx="1404">
                  <c:v>14.08</c:v>
                </c:pt>
                <c:pt idx="1405">
                  <c:v>14.09</c:v>
                </c:pt>
                <c:pt idx="1406">
                  <c:v>14.1</c:v>
                </c:pt>
                <c:pt idx="1407">
                  <c:v>14.11</c:v>
                </c:pt>
                <c:pt idx="1408">
                  <c:v>14.12</c:v>
                </c:pt>
                <c:pt idx="1409">
                  <c:v>14.13</c:v>
                </c:pt>
                <c:pt idx="1410">
                  <c:v>14.14</c:v>
                </c:pt>
                <c:pt idx="1411">
                  <c:v>14.15</c:v>
                </c:pt>
                <c:pt idx="1412">
                  <c:v>14.16</c:v>
                </c:pt>
                <c:pt idx="1413">
                  <c:v>14.17</c:v>
                </c:pt>
                <c:pt idx="1414">
                  <c:v>14.18</c:v>
                </c:pt>
                <c:pt idx="1415">
                  <c:v>14.19</c:v>
                </c:pt>
                <c:pt idx="1416">
                  <c:v>14.2</c:v>
                </c:pt>
                <c:pt idx="1417">
                  <c:v>14.21</c:v>
                </c:pt>
                <c:pt idx="1418">
                  <c:v>14.22</c:v>
                </c:pt>
                <c:pt idx="1419">
                  <c:v>14.23</c:v>
                </c:pt>
                <c:pt idx="1420">
                  <c:v>14.24</c:v>
                </c:pt>
                <c:pt idx="1421">
                  <c:v>14.25</c:v>
                </c:pt>
                <c:pt idx="1422">
                  <c:v>14.26</c:v>
                </c:pt>
                <c:pt idx="1423">
                  <c:v>14.27</c:v>
                </c:pt>
                <c:pt idx="1424">
                  <c:v>14.28</c:v>
                </c:pt>
                <c:pt idx="1425">
                  <c:v>14.29</c:v>
                </c:pt>
                <c:pt idx="1426">
                  <c:v>14.3</c:v>
                </c:pt>
                <c:pt idx="1427">
                  <c:v>14.31</c:v>
                </c:pt>
                <c:pt idx="1428">
                  <c:v>14.32</c:v>
                </c:pt>
                <c:pt idx="1429">
                  <c:v>14.33</c:v>
                </c:pt>
                <c:pt idx="1430">
                  <c:v>14.34</c:v>
                </c:pt>
                <c:pt idx="1431">
                  <c:v>14.35</c:v>
                </c:pt>
                <c:pt idx="1432">
                  <c:v>14.36</c:v>
                </c:pt>
                <c:pt idx="1433">
                  <c:v>14.37</c:v>
                </c:pt>
                <c:pt idx="1434">
                  <c:v>14.38</c:v>
                </c:pt>
                <c:pt idx="1435">
                  <c:v>14.39</c:v>
                </c:pt>
                <c:pt idx="1436">
                  <c:v>14.4</c:v>
                </c:pt>
                <c:pt idx="1437">
                  <c:v>14.41</c:v>
                </c:pt>
                <c:pt idx="1438">
                  <c:v>14.42</c:v>
                </c:pt>
                <c:pt idx="1439">
                  <c:v>14.43</c:v>
                </c:pt>
                <c:pt idx="1440">
                  <c:v>14.44</c:v>
                </c:pt>
                <c:pt idx="1441">
                  <c:v>14.45</c:v>
                </c:pt>
                <c:pt idx="1442">
                  <c:v>14.46</c:v>
                </c:pt>
                <c:pt idx="1443">
                  <c:v>14.47</c:v>
                </c:pt>
                <c:pt idx="1444">
                  <c:v>14.48</c:v>
                </c:pt>
                <c:pt idx="1445">
                  <c:v>14.49</c:v>
                </c:pt>
                <c:pt idx="1446">
                  <c:v>14.5</c:v>
                </c:pt>
                <c:pt idx="1447">
                  <c:v>14.51</c:v>
                </c:pt>
                <c:pt idx="1448">
                  <c:v>14.52</c:v>
                </c:pt>
                <c:pt idx="1449">
                  <c:v>14.53</c:v>
                </c:pt>
                <c:pt idx="1450">
                  <c:v>14.54</c:v>
                </c:pt>
                <c:pt idx="1451">
                  <c:v>14.55</c:v>
                </c:pt>
                <c:pt idx="1452">
                  <c:v>14.56</c:v>
                </c:pt>
                <c:pt idx="1453">
                  <c:v>14.57</c:v>
                </c:pt>
                <c:pt idx="1454">
                  <c:v>14.58</c:v>
                </c:pt>
                <c:pt idx="1455">
                  <c:v>14.59</c:v>
                </c:pt>
                <c:pt idx="1456">
                  <c:v>14.6</c:v>
                </c:pt>
                <c:pt idx="1457">
                  <c:v>14.61</c:v>
                </c:pt>
                <c:pt idx="1458">
                  <c:v>14.62</c:v>
                </c:pt>
                <c:pt idx="1459">
                  <c:v>14.63</c:v>
                </c:pt>
                <c:pt idx="1460">
                  <c:v>14.64</c:v>
                </c:pt>
                <c:pt idx="1461">
                  <c:v>14.65</c:v>
                </c:pt>
                <c:pt idx="1462">
                  <c:v>14.66</c:v>
                </c:pt>
                <c:pt idx="1463">
                  <c:v>14.67</c:v>
                </c:pt>
                <c:pt idx="1464">
                  <c:v>14.68</c:v>
                </c:pt>
                <c:pt idx="1465">
                  <c:v>14.69</c:v>
                </c:pt>
                <c:pt idx="1466">
                  <c:v>14.7</c:v>
                </c:pt>
                <c:pt idx="1467">
                  <c:v>14.71</c:v>
                </c:pt>
                <c:pt idx="1468">
                  <c:v>14.72</c:v>
                </c:pt>
                <c:pt idx="1469">
                  <c:v>14.73</c:v>
                </c:pt>
                <c:pt idx="1470">
                  <c:v>14.74</c:v>
                </c:pt>
                <c:pt idx="1471">
                  <c:v>14.75</c:v>
                </c:pt>
                <c:pt idx="1472">
                  <c:v>14.76</c:v>
                </c:pt>
                <c:pt idx="1473">
                  <c:v>14.77</c:v>
                </c:pt>
                <c:pt idx="1474">
                  <c:v>14.78</c:v>
                </c:pt>
                <c:pt idx="1475">
                  <c:v>14.79</c:v>
                </c:pt>
                <c:pt idx="1476">
                  <c:v>14.8</c:v>
                </c:pt>
                <c:pt idx="1477">
                  <c:v>14.81</c:v>
                </c:pt>
                <c:pt idx="1478">
                  <c:v>14.82</c:v>
                </c:pt>
                <c:pt idx="1479">
                  <c:v>14.83</c:v>
                </c:pt>
                <c:pt idx="1480">
                  <c:v>14.84</c:v>
                </c:pt>
                <c:pt idx="1481">
                  <c:v>14.85</c:v>
                </c:pt>
                <c:pt idx="1482">
                  <c:v>14.86</c:v>
                </c:pt>
                <c:pt idx="1483">
                  <c:v>14.87</c:v>
                </c:pt>
                <c:pt idx="1484">
                  <c:v>14.88</c:v>
                </c:pt>
                <c:pt idx="1485">
                  <c:v>14.89</c:v>
                </c:pt>
                <c:pt idx="1486">
                  <c:v>14.9</c:v>
                </c:pt>
                <c:pt idx="1487">
                  <c:v>14.91</c:v>
                </c:pt>
                <c:pt idx="1488">
                  <c:v>14.92</c:v>
                </c:pt>
                <c:pt idx="1489">
                  <c:v>14.93</c:v>
                </c:pt>
                <c:pt idx="1490">
                  <c:v>14.94</c:v>
                </c:pt>
                <c:pt idx="1491">
                  <c:v>14.95</c:v>
                </c:pt>
                <c:pt idx="1492">
                  <c:v>14.96</c:v>
                </c:pt>
                <c:pt idx="1493">
                  <c:v>14.97</c:v>
                </c:pt>
                <c:pt idx="1494">
                  <c:v>14.98</c:v>
                </c:pt>
                <c:pt idx="1495">
                  <c:v>14.99</c:v>
                </c:pt>
                <c:pt idx="1496">
                  <c:v>15</c:v>
                </c:pt>
                <c:pt idx="1497">
                  <c:v>15.01</c:v>
                </c:pt>
                <c:pt idx="1498">
                  <c:v>15.02</c:v>
                </c:pt>
                <c:pt idx="1499">
                  <c:v>15.03</c:v>
                </c:pt>
                <c:pt idx="1500">
                  <c:v>15.04</c:v>
                </c:pt>
                <c:pt idx="1501">
                  <c:v>15.05</c:v>
                </c:pt>
                <c:pt idx="1502">
                  <c:v>15.06</c:v>
                </c:pt>
                <c:pt idx="1503">
                  <c:v>15.07</c:v>
                </c:pt>
                <c:pt idx="1504">
                  <c:v>15.08</c:v>
                </c:pt>
                <c:pt idx="1505">
                  <c:v>15.09</c:v>
                </c:pt>
                <c:pt idx="1506">
                  <c:v>15.1</c:v>
                </c:pt>
                <c:pt idx="1507">
                  <c:v>15.11</c:v>
                </c:pt>
                <c:pt idx="1508">
                  <c:v>15.12</c:v>
                </c:pt>
                <c:pt idx="1509">
                  <c:v>15.13</c:v>
                </c:pt>
                <c:pt idx="1510">
                  <c:v>15.14</c:v>
                </c:pt>
                <c:pt idx="1511">
                  <c:v>15.15</c:v>
                </c:pt>
                <c:pt idx="1512">
                  <c:v>15.16</c:v>
                </c:pt>
                <c:pt idx="1513">
                  <c:v>15.17</c:v>
                </c:pt>
                <c:pt idx="1514">
                  <c:v>15.18</c:v>
                </c:pt>
                <c:pt idx="1515">
                  <c:v>15.19</c:v>
                </c:pt>
                <c:pt idx="1516">
                  <c:v>15.2</c:v>
                </c:pt>
                <c:pt idx="1517">
                  <c:v>15.21</c:v>
                </c:pt>
                <c:pt idx="1518">
                  <c:v>15.22</c:v>
                </c:pt>
                <c:pt idx="1519">
                  <c:v>15.23</c:v>
                </c:pt>
                <c:pt idx="1520">
                  <c:v>15.24</c:v>
                </c:pt>
                <c:pt idx="1521">
                  <c:v>15.25</c:v>
                </c:pt>
                <c:pt idx="1522">
                  <c:v>15.26</c:v>
                </c:pt>
                <c:pt idx="1523">
                  <c:v>15.27</c:v>
                </c:pt>
                <c:pt idx="1524">
                  <c:v>15.28</c:v>
                </c:pt>
                <c:pt idx="1525">
                  <c:v>15.29</c:v>
                </c:pt>
                <c:pt idx="1526">
                  <c:v>15.3</c:v>
                </c:pt>
                <c:pt idx="1527">
                  <c:v>15.31</c:v>
                </c:pt>
                <c:pt idx="1528">
                  <c:v>15.32</c:v>
                </c:pt>
                <c:pt idx="1529">
                  <c:v>15.33</c:v>
                </c:pt>
                <c:pt idx="1530">
                  <c:v>15.34</c:v>
                </c:pt>
                <c:pt idx="1531">
                  <c:v>15.35</c:v>
                </c:pt>
                <c:pt idx="1532">
                  <c:v>15.36</c:v>
                </c:pt>
                <c:pt idx="1533">
                  <c:v>15.37</c:v>
                </c:pt>
                <c:pt idx="1534">
                  <c:v>15.38</c:v>
                </c:pt>
                <c:pt idx="1535">
                  <c:v>15.39</c:v>
                </c:pt>
                <c:pt idx="1536">
                  <c:v>15.4</c:v>
                </c:pt>
                <c:pt idx="1537">
                  <c:v>15.41</c:v>
                </c:pt>
                <c:pt idx="1538">
                  <c:v>15.42</c:v>
                </c:pt>
                <c:pt idx="1539">
                  <c:v>15.43</c:v>
                </c:pt>
                <c:pt idx="1540">
                  <c:v>15.44</c:v>
                </c:pt>
                <c:pt idx="1541">
                  <c:v>15.45</c:v>
                </c:pt>
                <c:pt idx="1542">
                  <c:v>15.46</c:v>
                </c:pt>
                <c:pt idx="1543">
                  <c:v>15.47</c:v>
                </c:pt>
                <c:pt idx="1544">
                  <c:v>15.48</c:v>
                </c:pt>
                <c:pt idx="1545">
                  <c:v>15.49</c:v>
                </c:pt>
                <c:pt idx="1546">
                  <c:v>15.5</c:v>
                </c:pt>
                <c:pt idx="1547">
                  <c:v>15.51</c:v>
                </c:pt>
                <c:pt idx="1548">
                  <c:v>15.52</c:v>
                </c:pt>
                <c:pt idx="1549">
                  <c:v>15.53</c:v>
                </c:pt>
                <c:pt idx="1550">
                  <c:v>15.54</c:v>
                </c:pt>
                <c:pt idx="1551">
                  <c:v>15.55</c:v>
                </c:pt>
                <c:pt idx="1552">
                  <c:v>15.56</c:v>
                </c:pt>
                <c:pt idx="1553">
                  <c:v>15.57</c:v>
                </c:pt>
                <c:pt idx="1554">
                  <c:v>15.58</c:v>
                </c:pt>
                <c:pt idx="1555">
                  <c:v>15.59</c:v>
                </c:pt>
                <c:pt idx="1556">
                  <c:v>15.6</c:v>
                </c:pt>
                <c:pt idx="1557">
                  <c:v>15.61</c:v>
                </c:pt>
                <c:pt idx="1558">
                  <c:v>15.62</c:v>
                </c:pt>
                <c:pt idx="1559">
                  <c:v>15.63</c:v>
                </c:pt>
                <c:pt idx="1560">
                  <c:v>15.64</c:v>
                </c:pt>
                <c:pt idx="1561">
                  <c:v>15.65</c:v>
                </c:pt>
                <c:pt idx="1562">
                  <c:v>15.66</c:v>
                </c:pt>
                <c:pt idx="1563">
                  <c:v>15.67</c:v>
                </c:pt>
                <c:pt idx="1564">
                  <c:v>15.68</c:v>
                </c:pt>
                <c:pt idx="1565">
                  <c:v>15.69</c:v>
                </c:pt>
                <c:pt idx="1566">
                  <c:v>15.7</c:v>
                </c:pt>
                <c:pt idx="1567">
                  <c:v>15.71</c:v>
                </c:pt>
                <c:pt idx="1568">
                  <c:v>15.72</c:v>
                </c:pt>
                <c:pt idx="1569">
                  <c:v>15.73</c:v>
                </c:pt>
                <c:pt idx="1570">
                  <c:v>15.74</c:v>
                </c:pt>
                <c:pt idx="1571">
                  <c:v>15.75</c:v>
                </c:pt>
                <c:pt idx="1572">
                  <c:v>15.76</c:v>
                </c:pt>
                <c:pt idx="1573">
                  <c:v>15.77</c:v>
                </c:pt>
                <c:pt idx="1574">
                  <c:v>15.78</c:v>
                </c:pt>
                <c:pt idx="1575">
                  <c:v>15.79</c:v>
                </c:pt>
                <c:pt idx="1576">
                  <c:v>15.8</c:v>
                </c:pt>
                <c:pt idx="1577">
                  <c:v>15.81</c:v>
                </c:pt>
                <c:pt idx="1578">
                  <c:v>15.82</c:v>
                </c:pt>
                <c:pt idx="1579">
                  <c:v>15.83</c:v>
                </c:pt>
                <c:pt idx="1580">
                  <c:v>15.84</c:v>
                </c:pt>
                <c:pt idx="1581">
                  <c:v>15.85</c:v>
                </c:pt>
                <c:pt idx="1582">
                  <c:v>15.86</c:v>
                </c:pt>
                <c:pt idx="1583">
                  <c:v>15.87</c:v>
                </c:pt>
                <c:pt idx="1584">
                  <c:v>15.88</c:v>
                </c:pt>
                <c:pt idx="1585">
                  <c:v>15.89</c:v>
                </c:pt>
                <c:pt idx="1586">
                  <c:v>15.9</c:v>
                </c:pt>
                <c:pt idx="1587">
                  <c:v>15.91</c:v>
                </c:pt>
                <c:pt idx="1588">
                  <c:v>15.92</c:v>
                </c:pt>
                <c:pt idx="1589">
                  <c:v>15.93</c:v>
                </c:pt>
                <c:pt idx="1590">
                  <c:v>15.94</c:v>
                </c:pt>
                <c:pt idx="1591">
                  <c:v>15.95</c:v>
                </c:pt>
                <c:pt idx="1592">
                  <c:v>15.96</c:v>
                </c:pt>
                <c:pt idx="1593">
                  <c:v>15.97</c:v>
                </c:pt>
                <c:pt idx="1594">
                  <c:v>15.98</c:v>
                </c:pt>
                <c:pt idx="1595">
                  <c:v>15.99</c:v>
                </c:pt>
                <c:pt idx="1596">
                  <c:v>16</c:v>
                </c:pt>
                <c:pt idx="1597">
                  <c:v>16.010000000000002</c:v>
                </c:pt>
                <c:pt idx="1598">
                  <c:v>16.02</c:v>
                </c:pt>
                <c:pt idx="1599">
                  <c:v>16.03</c:v>
                </c:pt>
                <c:pt idx="1600">
                  <c:v>16.04</c:v>
                </c:pt>
                <c:pt idx="1601">
                  <c:v>16.05</c:v>
                </c:pt>
                <c:pt idx="1602">
                  <c:v>16.059999999999999</c:v>
                </c:pt>
                <c:pt idx="1603">
                  <c:v>16.07</c:v>
                </c:pt>
                <c:pt idx="1604">
                  <c:v>16.079999999999998</c:v>
                </c:pt>
                <c:pt idx="1605">
                  <c:v>16.09</c:v>
                </c:pt>
                <c:pt idx="1606">
                  <c:v>16.100000000000001</c:v>
                </c:pt>
                <c:pt idx="1607">
                  <c:v>16.11</c:v>
                </c:pt>
                <c:pt idx="1608">
                  <c:v>16.12</c:v>
                </c:pt>
                <c:pt idx="1609">
                  <c:v>16.13</c:v>
                </c:pt>
                <c:pt idx="1610">
                  <c:v>16.14</c:v>
                </c:pt>
                <c:pt idx="1611">
                  <c:v>16.149999999999999</c:v>
                </c:pt>
                <c:pt idx="1612">
                  <c:v>16.16</c:v>
                </c:pt>
                <c:pt idx="1613">
                  <c:v>16.170000000000002</c:v>
                </c:pt>
                <c:pt idx="1614">
                  <c:v>16.18</c:v>
                </c:pt>
                <c:pt idx="1615">
                  <c:v>16.190000000000001</c:v>
                </c:pt>
                <c:pt idx="1616">
                  <c:v>16.2</c:v>
                </c:pt>
                <c:pt idx="1617">
                  <c:v>16.21</c:v>
                </c:pt>
                <c:pt idx="1618">
                  <c:v>16.22</c:v>
                </c:pt>
                <c:pt idx="1619">
                  <c:v>16.23</c:v>
                </c:pt>
                <c:pt idx="1620">
                  <c:v>16.239999999999998</c:v>
                </c:pt>
                <c:pt idx="1621">
                  <c:v>16.25</c:v>
                </c:pt>
                <c:pt idx="1622">
                  <c:v>16.260000000000002</c:v>
                </c:pt>
                <c:pt idx="1623">
                  <c:v>16.27</c:v>
                </c:pt>
                <c:pt idx="1624">
                  <c:v>16.28</c:v>
                </c:pt>
                <c:pt idx="1625">
                  <c:v>16.29</c:v>
                </c:pt>
                <c:pt idx="1626">
                  <c:v>16.3</c:v>
                </c:pt>
                <c:pt idx="1627">
                  <c:v>16.309999999999999</c:v>
                </c:pt>
                <c:pt idx="1628">
                  <c:v>16.32</c:v>
                </c:pt>
                <c:pt idx="1629">
                  <c:v>16.329999999999998</c:v>
                </c:pt>
                <c:pt idx="1630">
                  <c:v>16.34</c:v>
                </c:pt>
                <c:pt idx="1631">
                  <c:v>16.350000000000001</c:v>
                </c:pt>
                <c:pt idx="1632">
                  <c:v>16.36</c:v>
                </c:pt>
                <c:pt idx="1633">
                  <c:v>16.37</c:v>
                </c:pt>
                <c:pt idx="1634">
                  <c:v>16.38</c:v>
                </c:pt>
                <c:pt idx="1635">
                  <c:v>16.39</c:v>
                </c:pt>
                <c:pt idx="1636">
                  <c:v>16.399999999999999</c:v>
                </c:pt>
                <c:pt idx="1637">
                  <c:v>16.41</c:v>
                </c:pt>
                <c:pt idx="1638">
                  <c:v>16.420000000000002</c:v>
                </c:pt>
                <c:pt idx="1639">
                  <c:v>16.43</c:v>
                </c:pt>
                <c:pt idx="1640">
                  <c:v>16.440000000000001</c:v>
                </c:pt>
                <c:pt idx="1641">
                  <c:v>16.45</c:v>
                </c:pt>
                <c:pt idx="1642">
                  <c:v>16.46</c:v>
                </c:pt>
                <c:pt idx="1643">
                  <c:v>16.47</c:v>
                </c:pt>
                <c:pt idx="1644">
                  <c:v>16.48</c:v>
                </c:pt>
                <c:pt idx="1645">
                  <c:v>16.489999999999998</c:v>
                </c:pt>
                <c:pt idx="1646">
                  <c:v>16.5</c:v>
                </c:pt>
                <c:pt idx="1647">
                  <c:v>16.510000000000002</c:v>
                </c:pt>
                <c:pt idx="1648">
                  <c:v>16.52</c:v>
                </c:pt>
                <c:pt idx="1649">
                  <c:v>16.53</c:v>
                </c:pt>
                <c:pt idx="1650">
                  <c:v>16.54</c:v>
                </c:pt>
                <c:pt idx="1651">
                  <c:v>16.55</c:v>
                </c:pt>
                <c:pt idx="1652">
                  <c:v>16.559999999999999</c:v>
                </c:pt>
                <c:pt idx="1653">
                  <c:v>16.57</c:v>
                </c:pt>
                <c:pt idx="1654">
                  <c:v>16.579999999999998</c:v>
                </c:pt>
                <c:pt idx="1655">
                  <c:v>16.59</c:v>
                </c:pt>
                <c:pt idx="1656">
                  <c:v>16.600000000000001</c:v>
                </c:pt>
                <c:pt idx="1657">
                  <c:v>16.61</c:v>
                </c:pt>
                <c:pt idx="1658">
                  <c:v>16.62</c:v>
                </c:pt>
                <c:pt idx="1659">
                  <c:v>16.63</c:v>
                </c:pt>
                <c:pt idx="1660">
                  <c:v>16.64</c:v>
                </c:pt>
                <c:pt idx="1661">
                  <c:v>16.649999999999999</c:v>
                </c:pt>
                <c:pt idx="1662">
                  <c:v>16.66</c:v>
                </c:pt>
                <c:pt idx="1663">
                  <c:v>16.670000000000002</c:v>
                </c:pt>
                <c:pt idx="1664">
                  <c:v>16.68</c:v>
                </c:pt>
                <c:pt idx="1665">
                  <c:v>16.690000000000001</c:v>
                </c:pt>
                <c:pt idx="1666">
                  <c:v>16.7</c:v>
                </c:pt>
                <c:pt idx="1667">
                  <c:v>16.71</c:v>
                </c:pt>
                <c:pt idx="1668">
                  <c:v>16.72</c:v>
                </c:pt>
                <c:pt idx="1669">
                  <c:v>16.73</c:v>
                </c:pt>
                <c:pt idx="1670">
                  <c:v>16.739999999999998</c:v>
                </c:pt>
                <c:pt idx="1671">
                  <c:v>16.75</c:v>
                </c:pt>
                <c:pt idx="1672">
                  <c:v>16.760000000000002</c:v>
                </c:pt>
                <c:pt idx="1673">
                  <c:v>16.77</c:v>
                </c:pt>
                <c:pt idx="1674">
                  <c:v>16.78</c:v>
                </c:pt>
                <c:pt idx="1675">
                  <c:v>16.79</c:v>
                </c:pt>
                <c:pt idx="1676">
                  <c:v>16.8</c:v>
                </c:pt>
                <c:pt idx="1677">
                  <c:v>16.809999999999999</c:v>
                </c:pt>
                <c:pt idx="1678">
                  <c:v>16.82</c:v>
                </c:pt>
                <c:pt idx="1679">
                  <c:v>16.829999999999998</c:v>
                </c:pt>
                <c:pt idx="1680">
                  <c:v>16.84</c:v>
                </c:pt>
                <c:pt idx="1681">
                  <c:v>16.850000000000001</c:v>
                </c:pt>
                <c:pt idx="1682">
                  <c:v>16.86</c:v>
                </c:pt>
                <c:pt idx="1683">
                  <c:v>16.87</c:v>
                </c:pt>
                <c:pt idx="1684">
                  <c:v>16.88</c:v>
                </c:pt>
                <c:pt idx="1685">
                  <c:v>16.89</c:v>
                </c:pt>
                <c:pt idx="1686">
                  <c:v>16.899999999999999</c:v>
                </c:pt>
                <c:pt idx="1687">
                  <c:v>16.91</c:v>
                </c:pt>
                <c:pt idx="1688">
                  <c:v>16.920000000000002</c:v>
                </c:pt>
                <c:pt idx="1689">
                  <c:v>16.93</c:v>
                </c:pt>
                <c:pt idx="1690">
                  <c:v>16.940000000000001</c:v>
                </c:pt>
                <c:pt idx="1691">
                  <c:v>16.95</c:v>
                </c:pt>
                <c:pt idx="1692">
                  <c:v>16.96</c:v>
                </c:pt>
                <c:pt idx="1693">
                  <c:v>16.97</c:v>
                </c:pt>
                <c:pt idx="1694">
                  <c:v>16.98</c:v>
                </c:pt>
                <c:pt idx="1695">
                  <c:v>16.989999999999998</c:v>
                </c:pt>
                <c:pt idx="1696">
                  <c:v>17</c:v>
                </c:pt>
                <c:pt idx="1697">
                  <c:v>17.010000000000002</c:v>
                </c:pt>
                <c:pt idx="1698">
                  <c:v>17.02</c:v>
                </c:pt>
                <c:pt idx="1699">
                  <c:v>17.03</c:v>
                </c:pt>
                <c:pt idx="1700">
                  <c:v>17.04</c:v>
                </c:pt>
                <c:pt idx="1701">
                  <c:v>17.05</c:v>
                </c:pt>
                <c:pt idx="1702">
                  <c:v>17.059999999999999</c:v>
                </c:pt>
                <c:pt idx="1703">
                  <c:v>17.07</c:v>
                </c:pt>
                <c:pt idx="1704">
                  <c:v>17.079999999999998</c:v>
                </c:pt>
                <c:pt idx="1705">
                  <c:v>17.09</c:v>
                </c:pt>
                <c:pt idx="1706">
                  <c:v>17.100000000000001</c:v>
                </c:pt>
                <c:pt idx="1707">
                  <c:v>17.11</c:v>
                </c:pt>
                <c:pt idx="1708">
                  <c:v>17.12</c:v>
                </c:pt>
                <c:pt idx="1709">
                  <c:v>17.13</c:v>
                </c:pt>
                <c:pt idx="1710">
                  <c:v>17.14</c:v>
                </c:pt>
                <c:pt idx="1711">
                  <c:v>17.149999999999999</c:v>
                </c:pt>
                <c:pt idx="1712">
                  <c:v>17.16</c:v>
                </c:pt>
                <c:pt idx="1713">
                  <c:v>17.170000000000002</c:v>
                </c:pt>
                <c:pt idx="1714">
                  <c:v>17.18</c:v>
                </c:pt>
                <c:pt idx="1715">
                  <c:v>17.190000000000001</c:v>
                </c:pt>
                <c:pt idx="1716">
                  <c:v>17.2</c:v>
                </c:pt>
                <c:pt idx="1717">
                  <c:v>17.21</c:v>
                </c:pt>
                <c:pt idx="1718">
                  <c:v>17.22</c:v>
                </c:pt>
                <c:pt idx="1719">
                  <c:v>17.23</c:v>
                </c:pt>
                <c:pt idx="1720">
                  <c:v>17.239999999999998</c:v>
                </c:pt>
                <c:pt idx="1721">
                  <c:v>17.25</c:v>
                </c:pt>
                <c:pt idx="1722">
                  <c:v>17.260000000000002</c:v>
                </c:pt>
                <c:pt idx="1723">
                  <c:v>17.27</c:v>
                </c:pt>
                <c:pt idx="1724">
                  <c:v>17.28</c:v>
                </c:pt>
                <c:pt idx="1725">
                  <c:v>17.29</c:v>
                </c:pt>
                <c:pt idx="1726">
                  <c:v>17.3</c:v>
                </c:pt>
                <c:pt idx="1727">
                  <c:v>17.309999999999999</c:v>
                </c:pt>
                <c:pt idx="1728">
                  <c:v>17.32</c:v>
                </c:pt>
                <c:pt idx="1729">
                  <c:v>17.329999999999998</c:v>
                </c:pt>
                <c:pt idx="1730">
                  <c:v>17.34</c:v>
                </c:pt>
                <c:pt idx="1731">
                  <c:v>17.350000000000001</c:v>
                </c:pt>
                <c:pt idx="1732">
                  <c:v>17.36</c:v>
                </c:pt>
                <c:pt idx="1733">
                  <c:v>17.37</c:v>
                </c:pt>
                <c:pt idx="1734">
                  <c:v>17.38</c:v>
                </c:pt>
                <c:pt idx="1735">
                  <c:v>17.39</c:v>
                </c:pt>
                <c:pt idx="1736">
                  <c:v>17.399999999999999</c:v>
                </c:pt>
                <c:pt idx="1737">
                  <c:v>17.41</c:v>
                </c:pt>
                <c:pt idx="1738">
                  <c:v>17.420000000000002</c:v>
                </c:pt>
                <c:pt idx="1739">
                  <c:v>17.43</c:v>
                </c:pt>
                <c:pt idx="1740">
                  <c:v>17.440000000000001</c:v>
                </c:pt>
                <c:pt idx="1741">
                  <c:v>17.45</c:v>
                </c:pt>
                <c:pt idx="1742">
                  <c:v>17.46</c:v>
                </c:pt>
                <c:pt idx="1743">
                  <c:v>17.47</c:v>
                </c:pt>
                <c:pt idx="1744">
                  <c:v>17.48</c:v>
                </c:pt>
                <c:pt idx="1745">
                  <c:v>17.489999999999998</c:v>
                </c:pt>
                <c:pt idx="1746">
                  <c:v>17.5</c:v>
                </c:pt>
                <c:pt idx="1747">
                  <c:v>17.510000000000002</c:v>
                </c:pt>
                <c:pt idx="1748">
                  <c:v>17.52</c:v>
                </c:pt>
                <c:pt idx="1749">
                  <c:v>17.53</c:v>
                </c:pt>
                <c:pt idx="1750">
                  <c:v>17.54</c:v>
                </c:pt>
                <c:pt idx="1751">
                  <c:v>17.55</c:v>
                </c:pt>
                <c:pt idx="1752">
                  <c:v>17.559999999999999</c:v>
                </c:pt>
                <c:pt idx="1753">
                  <c:v>17.57</c:v>
                </c:pt>
                <c:pt idx="1754">
                  <c:v>17.579999999999998</c:v>
                </c:pt>
                <c:pt idx="1755">
                  <c:v>17.59</c:v>
                </c:pt>
                <c:pt idx="1756">
                  <c:v>17.600000000000001</c:v>
                </c:pt>
                <c:pt idx="1757">
                  <c:v>17.61</c:v>
                </c:pt>
                <c:pt idx="1758">
                  <c:v>17.62</c:v>
                </c:pt>
                <c:pt idx="1759">
                  <c:v>17.63</c:v>
                </c:pt>
                <c:pt idx="1760">
                  <c:v>17.64</c:v>
                </c:pt>
                <c:pt idx="1761">
                  <c:v>17.649999999999999</c:v>
                </c:pt>
                <c:pt idx="1762">
                  <c:v>17.66</c:v>
                </c:pt>
                <c:pt idx="1763">
                  <c:v>17.670000000000002</c:v>
                </c:pt>
                <c:pt idx="1764">
                  <c:v>17.68</c:v>
                </c:pt>
                <c:pt idx="1765">
                  <c:v>17.690000000000001</c:v>
                </c:pt>
                <c:pt idx="1766">
                  <c:v>17.7</c:v>
                </c:pt>
                <c:pt idx="1767">
                  <c:v>17.71</c:v>
                </c:pt>
                <c:pt idx="1768">
                  <c:v>17.72</c:v>
                </c:pt>
                <c:pt idx="1769">
                  <c:v>17.73</c:v>
                </c:pt>
                <c:pt idx="1770">
                  <c:v>17.739999999999998</c:v>
                </c:pt>
                <c:pt idx="1771">
                  <c:v>17.75</c:v>
                </c:pt>
                <c:pt idx="1772">
                  <c:v>17.760000000000002</c:v>
                </c:pt>
                <c:pt idx="1773">
                  <c:v>17.77</c:v>
                </c:pt>
                <c:pt idx="1774">
                  <c:v>17.78</c:v>
                </c:pt>
                <c:pt idx="1775">
                  <c:v>17.79</c:v>
                </c:pt>
                <c:pt idx="1776">
                  <c:v>17.8</c:v>
                </c:pt>
                <c:pt idx="1777">
                  <c:v>17.809999999999999</c:v>
                </c:pt>
                <c:pt idx="1778">
                  <c:v>17.82</c:v>
                </c:pt>
                <c:pt idx="1779">
                  <c:v>17.829999999999998</c:v>
                </c:pt>
                <c:pt idx="1780">
                  <c:v>17.84</c:v>
                </c:pt>
                <c:pt idx="1781">
                  <c:v>17.850000000000001</c:v>
                </c:pt>
                <c:pt idx="1782">
                  <c:v>17.86</c:v>
                </c:pt>
                <c:pt idx="1783">
                  <c:v>17.87</c:v>
                </c:pt>
                <c:pt idx="1784">
                  <c:v>17.88</c:v>
                </c:pt>
                <c:pt idx="1785">
                  <c:v>17.89</c:v>
                </c:pt>
                <c:pt idx="1786">
                  <c:v>17.899999999999999</c:v>
                </c:pt>
                <c:pt idx="1787">
                  <c:v>17.91</c:v>
                </c:pt>
                <c:pt idx="1788">
                  <c:v>17.920000000000002</c:v>
                </c:pt>
                <c:pt idx="1789">
                  <c:v>17.93</c:v>
                </c:pt>
                <c:pt idx="1790">
                  <c:v>17.940000000000001</c:v>
                </c:pt>
                <c:pt idx="1791">
                  <c:v>17.95</c:v>
                </c:pt>
                <c:pt idx="1792">
                  <c:v>17.96</c:v>
                </c:pt>
                <c:pt idx="1793">
                  <c:v>17.97</c:v>
                </c:pt>
                <c:pt idx="1794">
                  <c:v>17.98</c:v>
                </c:pt>
                <c:pt idx="1795">
                  <c:v>17.989999999999998</c:v>
                </c:pt>
                <c:pt idx="1796">
                  <c:v>18</c:v>
                </c:pt>
                <c:pt idx="1797">
                  <c:v>18.010000000000002</c:v>
                </c:pt>
                <c:pt idx="1798">
                  <c:v>18.02</c:v>
                </c:pt>
                <c:pt idx="1799">
                  <c:v>18.03</c:v>
                </c:pt>
                <c:pt idx="1800">
                  <c:v>18.04</c:v>
                </c:pt>
                <c:pt idx="1801">
                  <c:v>18.05</c:v>
                </c:pt>
                <c:pt idx="1802">
                  <c:v>18.059999999999999</c:v>
                </c:pt>
                <c:pt idx="1803">
                  <c:v>18.07</c:v>
                </c:pt>
                <c:pt idx="1804">
                  <c:v>18.079999999999998</c:v>
                </c:pt>
                <c:pt idx="1805">
                  <c:v>18.09</c:v>
                </c:pt>
                <c:pt idx="1806">
                  <c:v>18.100000000000001</c:v>
                </c:pt>
                <c:pt idx="1807">
                  <c:v>18.11</c:v>
                </c:pt>
                <c:pt idx="1808">
                  <c:v>18.12</c:v>
                </c:pt>
                <c:pt idx="1809">
                  <c:v>18.13</c:v>
                </c:pt>
                <c:pt idx="1810">
                  <c:v>18.14</c:v>
                </c:pt>
                <c:pt idx="1811">
                  <c:v>18.149999999999999</c:v>
                </c:pt>
                <c:pt idx="1812">
                  <c:v>18.16</c:v>
                </c:pt>
                <c:pt idx="1813">
                  <c:v>18.170000000000002</c:v>
                </c:pt>
                <c:pt idx="1814">
                  <c:v>18.18</c:v>
                </c:pt>
                <c:pt idx="1815">
                  <c:v>18.190000000000001</c:v>
                </c:pt>
                <c:pt idx="1816">
                  <c:v>18.2</c:v>
                </c:pt>
                <c:pt idx="1817">
                  <c:v>18.21</c:v>
                </c:pt>
                <c:pt idx="1818">
                  <c:v>18.22</c:v>
                </c:pt>
                <c:pt idx="1819">
                  <c:v>18.23</c:v>
                </c:pt>
                <c:pt idx="1820">
                  <c:v>18.239999999999998</c:v>
                </c:pt>
                <c:pt idx="1821">
                  <c:v>18.25</c:v>
                </c:pt>
                <c:pt idx="1822">
                  <c:v>18.260000000000002</c:v>
                </c:pt>
                <c:pt idx="1823">
                  <c:v>18.27</c:v>
                </c:pt>
                <c:pt idx="1824">
                  <c:v>18.28</c:v>
                </c:pt>
                <c:pt idx="1825">
                  <c:v>18.29</c:v>
                </c:pt>
                <c:pt idx="1826">
                  <c:v>18.3</c:v>
                </c:pt>
                <c:pt idx="1827">
                  <c:v>18.309999999999999</c:v>
                </c:pt>
                <c:pt idx="1828">
                  <c:v>18.32</c:v>
                </c:pt>
                <c:pt idx="1829">
                  <c:v>18.329999999999998</c:v>
                </c:pt>
                <c:pt idx="1830">
                  <c:v>18.34</c:v>
                </c:pt>
                <c:pt idx="1831">
                  <c:v>18.350000000000001</c:v>
                </c:pt>
                <c:pt idx="1832">
                  <c:v>18.36</c:v>
                </c:pt>
                <c:pt idx="1833">
                  <c:v>18.37</c:v>
                </c:pt>
                <c:pt idx="1834">
                  <c:v>18.38</c:v>
                </c:pt>
                <c:pt idx="1835">
                  <c:v>18.39</c:v>
                </c:pt>
                <c:pt idx="1836">
                  <c:v>18.399999999999999</c:v>
                </c:pt>
                <c:pt idx="1837">
                  <c:v>18.41</c:v>
                </c:pt>
                <c:pt idx="1838">
                  <c:v>18.420000000000002</c:v>
                </c:pt>
                <c:pt idx="1839">
                  <c:v>18.43</c:v>
                </c:pt>
                <c:pt idx="1840">
                  <c:v>18.440000000000001</c:v>
                </c:pt>
                <c:pt idx="1841">
                  <c:v>18.45</c:v>
                </c:pt>
                <c:pt idx="1842">
                  <c:v>18.46</c:v>
                </c:pt>
                <c:pt idx="1843">
                  <c:v>18.47</c:v>
                </c:pt>
                <c:pt idx="1844">
                  <c:v>18.48</c:v>
                </c:pt>
                <c:pt idx="1845">
                  <c:v>18.489999999999998</c:v>
                </c:pt>
                <c:pt idx="1846">
                  <c:v>18.5</c:v>
                </c:pt>
                <c:pt idx="1847">
                  <c:v>18.510000000000002</c:v>
                </c:pt>
                <c:pt idx="1848">
                  <c:v>18.52</c:v>
                </c:pt>
                <c:pt idx="1849">
                  <c:v>18.53</c:v>
                </c:pt>
                <c:pt idx="1850">
                  <c:v>18.54</c:v>
                </c:pt>
                <c:pt idx="1851">
                  <c:v>18.55</c:v>
                </c:pt>
                <c:pt idx="1852">
                  <c:v>18.559999999999999</c:v>
                </c:pt>
                <c:pt idx="1853">
                  <c:v>18.57</c:v>
                </c:pt>
                <c:pt idx="1854">
                  <c:v>18.579999999999998</c:v>
                </c:pt>
                <c:pt idx="1855">
                  <c:v>18.59</c:v>
                </c:pt>
                <c:pt idx="1856">
                  <c:v>18.600000000000001</c:v>
                </c:pt>
                <c:pt idx="1857">
                  <c:v>18.61</c:v>
                </c:pt>
                <c:pt idx="1858">
                  <c:v>18.62</c:v>
                </c:pt>
                <c:pt idx="1859">
                  <c:v>18.63</c:v>
                </c:pt>
                <c:pt idx="1860">
                  <c:v>18.64</c:v>
                </c:pt>
                <c:pt idx="1861">
                  <c:v>18.649999999999999</c:v>
                </c:pt>
                <c:pt idx="1862">
                  <c:v>18.66</c:v>
                </c:pt>
                <c:pt idx="1863">
                  <c:v>18.670000000000002</c:v>
                </c:pt>
                <c:pt idx="1864">
                  <c:v>18.68</c:v>
                </c:pt>
                <c:pt idx="1865">
                  <c:v>18.690000000000001</c:v>
                </c:pt>
                <c:pt idx="1866">
                  <c:v>18.7</c:v>
                </c:pt>
                <c:pt idx="1867">
                  <c:v>18.71</c:v>
                </c:pt>
                <c:pt idx="1868">
                  <c:v>18.72</c:v>
                </c:pt>
                <c:pt idx="1869">
                  <c:v>18.73</c:v>
                </c:pt>
                <c:pt idx="1870">
                  <c:v>18.739999999999998</c:v>
                </c:pt>
                <c:pt idx="1871">
                  <c:v>18.75</c:v>
                </c:pt>
                <c:pt idx="1872">
                  <c:v>18.760000000000002</c:v>
                </c:pt>
                <c:pt idx="1873">
                  <c:v>18.77</c:v>
                </c:pt>
                <c:pt idx="1874">
                  <c:v>18.78</c:v>
                </c:pt>
                <c:pt idx="1875">
                  <c:v>18.79</c:v>
                </c:pt>
                <c:pt idx="1876">
                  <c:v>18.8</c:v>
                </c:pt>
                <c:pt idx="1877">
                  <c:v>18.809999999999999</c:v>
                </c:pt>
                <c:pt idx="1878">
                  <c:v>18.82</c:v>
                </c:pt>
                <c:pt idx="1879">
                  <c:v>18.829999999999998</c:v>
                </c:pt>
                <c:pt idx="1880">
                  <c:v>18.84</c:v>
                </c:pt>
                <c:pt idx="1881">
                  <c:v>18.850000000000001</c:v>
                </c:pt>
                <c:pt idx="1882">
                  <c:v>18.86</c:v>
                </c:pt>
                <c:pt idx="1883">
                  <c:v>18.87</c:v>
                </c:pt>
                <c:pt idx="1884">
                  <c:v>18.88</c:v>
                </c:pt>
                <c:pt idx="1885">
                  <c:v>18.89</c:v>
                </c:pt>
                <c:pt idx="1886">
                  <c:v>18.899999999999999</c:v>
                </c:pt>
                <c:pt idx="1887">
                  <c:v>18.91</c:v>
                </c:pt>
                <c:pt idx="1888">
                  <c:v>18.920000000000002</c:v>
                </c:pt>
                <c:pt idx="1889">
                  <c:v>18.93</c:v>
                </c:pt>
                <c:pt idx="1890">
                  <c:v>18.940000000000001</c:v>
                </c:pt>
                <c:pt idx="1891">
                  <c:v>18.95</c:v>
                </c:pt>
                <c:pt idx="1892">
                  <c:v>18.96</c:v>
                </c:pt>
                <c:pt idx="1893">
                  <c:v>18.97</c:v>
                </c:pt>
                <c:pt idx="1894">
                  <c:v>18.98</c:v>
                </c:pt>
                <c:pt idx="1895">
                  <c:v>18.989999999999998</c:v>
                </c:pt>
                <c:pt idx="1896">
                  <c:v>19</c:v>
                </c:pt>
                <c:pt idx="1897">
                  <c:v>19.010000000000002</c:v>
                </c:pt>
                <c:pt idx="1898">
                  <c:v>19.02</c:v>
                </c:pt>
                <c:pt idx="1899">
                  <c:v>19.03</c:v>
                </c:pt>
                <c:pt idx="1900">
                  <c:v>19.04</c:v>
                </c:pt>
                <c:pt idx="1901">
                  <c:v>19.05</c:v>
                </c:pt>
                <c:pt idx="1902">
                  <c:v>19.059999999999999</c:v>
                </c:pt>
                <c:pt idx="1903">
                  <c:v>19.07</c:v>
                </c:pt>
                <c:pt idx="1904">
                  <c:v>19.079999999999998</c:v>
                </c:pt>
                <c:pt idx="1905">
                  <c:v>19.09</c:v>
                </c:pt>
                <c:pt idx="1906">
                  <c:v>19.100000000000001</c:v>
                </c:pt>
                <c:pt idx="1907">
                  <c:v>19.11</c:v>
                </c:pt>
                <c:pt idx="1908">
                  <c:v>19.12</c:v>
                </c:pt>
                <c:pt idx="1909">
                  <c:v>19.13</c:v>
                </c:pt>
                <c:pt idx="1910">
                  <c:v>19.14</c:v>
                </c:pt>
                <c:pt idx="1911">
                  <c:v>19.149999999999999</c:v>
                </c:pt>
                <c:pt idx="1912">
                  <c:v>19.16</c:v>
                </c:pt>
                <c:pt idx="1913">
                  <c:v>19.170000000000002</c:v>
                </c:pt>
                <c:pt idx="1914">
                  <c:v>19.18</c:v>
                </c:pt>
                <c:pt idx="1915">
                  <c:v>19.190000000000001</c:v>
                </c:pt>
                <c:pt idx="1916">
                  <c:v>19.2</c:v>
                </c:pt>
                <c:pt idx="1917">
                  <c:v>19.21</c:v>
                </c:pt>
                <c:pt idx="1918">
                  <c:v>19.22</c:v>
                </c:pt>
                <c:pt idx="1919">
                  <c:v>19.23</c:v>
                </c:pt>
                <c:pt idx="1920">
                  <c:v>19.239999999999998</c:v>
                </c:pt>
                <c:pt idx="1921">
                  <c:v>19.25</c:v>
                </c:pt>
                <c:pt idx="1922">
                  <c:v>19.260000000000002</c:v>
                </c:pt>
                <c:pt idx="1923">
                  <c:v>19.27</c:v>
                </c:pt>
                <c:pt idx="1924">
                  <c:v>19.28</c:v>
                </c:pt>
                <c:pt idx="1925">
                  <c:v>19.29</c:v>
                </c:pt>
                <c:pt idx="1926">
                  <c:v>19.3</c:v>
                </c:pt>
                <c:pt idx="1927">
                  <c:v>19.309999999999999</c:v>
                </c:pt>
                <c:pt idx="1928">
                  <c:v>19.32</c:v>
                </c:pt>
                <c:pt idx="1929">
                  <c:v>19.329999999999998</c:v>
                </c:pt>
                <c:pt idx="1930">
                  <c:v>19.34</c:v>
                </c:pt>
                <c:pt idx="1931">
                  <c:v>19.350000000000001</c:v>
                </c:pt>
                <c:pt idx="1932">
                  <c:v>19.36</c:v>
                </c:pt>
                <c:pt idx="1933">
                  <c:v>19.37</c:v>
                </c:pt>
                <c:pt idx="1934">
                  <c:v>19.38</c:v>
                </c:pt>
                <c:pt idx="1935">
                  <c:v>19.39</c:v>
                </c:pt>
                <c:pt idx="1936">
                  <c:v>19.399999999999999</c:v>
                </c:pt>
                <c:pt idx="1937">
                  <c:v>19.41</c:v>
                </c:pt>
                <c:pt idx="1938">
                  <c:v>19.420000000000002</c:v>
                </c:pt>
                <c:pt idx="1939">
                  <c:v>19.43</c:v>
                </c:pt>
                <c:pt idx="1940">
                  <c:v>19.440000000000001</c:v>
                </c:pt>
                <c:pt idx="1941">
                  <c:v>19.45</c:v>
                </c:pt>
                <c:pt idx="1942">
                  <c:v>19.46</c:v>
                </c:pt>
                <c:pt idx="1943">
                  <c:v>19.47</c:v>
                </c:pt>
                <c:pt idx="1944">
                  <c:v>19.48</c:v>
                </c:pt>
                <c:pt idx="1945">
                  <c:v>19.489999999999998</c:v>
                </c:pt>
                <c:pt idx="1946">
                  <c:v>19.5</c:v>
                </c:pt>
                <c:pt idx="1947">
                  <c:v>19.510000000000002</c:v>
                </c:pt>
                <c:pt idx="1948">
                  <c:v>19.52</c:v>
                </c:pt>
                <c:pt idx="1949">
                  <c:v>19.53</c:v>
                </c:pt>
                <c:pt idx="1950">
                  <c:v>19.54</c:v>
                </c:pt>
                <c:pt idx="1951">
                  <c:v>19.55</c:v>
                </c:pt>
                <c:pt idx="1952">
                  <c:v>19.559999999999999</c:v>
                </c:pt>
                <c:pt idx="1953">
                  <c:v>19.57</c:v>
                </c:pt>
                <c:pt idx="1954">
                  <c:v>19.579999999999998</c:v>
                </c:pt>
                <c:pt idx="1955">
                  <c:v>19.59</c:v>
                </c:pt>
                <c:pt idx="1956">
                  <c:v>19.600000000000001</c:v>
                </c:pt>
                <c:pt idx="1957">
                  <c:v>19.61</c:v>
                </c:pt>
                <c:pt idx="1958">
                  <c:v>19.62</c:v>
                </c:pt>
                <c:pt idx="1959">
                  <c:v>19.63</c:v>
                </c:pt>
                <c:pt idx="1960">
                  <c:v>19.64</c:v>
                </c:pt>
                <c:pt idx="1961">
                  <c:v>19.649999999999999</c:v>
                </c:pt>
                <c:pt idx="1962">
                  <c:v>19.66</c:v>
                </c:pt>
                <c:pt idx="1963">
                  <c:v>19.670000000000002</c:v>
                </c:pt>
                <c:pt idx="1964">
                  <c:v>19.68</c:v>
                </c:pt>
                <c:pt idx="1965">
                  <c:v>19.690000000000001</c:v>
                </c:pt>
                <c:pt idx="1966">
                  <c:v>19.7</c:v>
                </c:pt>
                <c:pt idx="1967">
                  <c:v>19.71</c:v>
                </c:pt>
                <c:pt idx="1968">
                  <c:v>19.72</c:v>
                </c:pt>
                <c:pt idx="1969">
                  <c:v>19.73</c:v>
                </c:pt>
                <c:pt idx="1970">
                  <c:v>19.739999999999998</c:v>
                </c:pt>
                <c:pt idx="1971">
                  <c:v>19.75</c:v>
                </c:pt>
                <c:pt idx="1972">
                  <c:v>19.760000000000002</c:v>
                </c:pt>
                <c:pt idx="1973">
                  <c:v>19.77</c:v>
                </c:pt>
                <c:pt idx="1974">
                  <c:v>19.78</c:v>
                </c:pt>
                <c:pt idx="1975">
                  <c:v>19.79</c:v>
                </c:pt>
                <c:pt idx="1976">
                  <c:v>19.8</c:v>
                </c:pt>
                <c:pt idx="1977">
                  <c:v>19.809999999999999</c:v>
                </c:pt>
                <c:pt idx="1978">
                  <c:v>19.82</c:v>
                </c:pt>
                <c:pt idx="1979">
                  <c:v>19.829999999999998</c:v>
                </c:pt>
                <c:pt idx="1980">
                  <c:v>19.84</c:v>
                </c:pt>
                <c:pt idx="1981">
                  <c:v>19.850000000000001</c:v>
                </c:pt>
                <c:pt idx="1982">
                  <c:v>19.86</c:v>
                </c:pt>
                <c:pt idx="1983">
                  <c:v>19.87</c:v>
                </c:pt>
                <c:pt idx="1984">
                  <c:v>19.88</c:v>
                </c:pt>
                <c:pt idx="1985">
                  <c:v>19.89</c:v>
                </c:pt>
                <c:pt idx="1986">
                  <c:v>19.899999999999999</c:v>
                </c:pt>
                <c:pt idx="1987">
                  <c:v>19.91</c:v>
                </c:pt>
                <c:pt idx="1988">
                  <c:v>19.920000000000002</c:v>
                </c:pt>
                <c:pt idx="1989">
                  <c:v>19.93</c:v>
                </c:pt>
                <c:pt idx="1990">
                  <c:v>19.940000000000001</c:v>
                </c:pt>
                <c:pt idx="1991">
                  <c:v>19.95</c:v>
                </c:pt>
                <c:pt idx="1992">
                  <c:v>19.96</c:v>
                </c:pt>
                <c:pt idx="1993">
                  <c:v>19.97</c:v>
                </c:pt>
                <c:pt idx="1994">
                  <c:v>19.98</c:v>
                </c:pt>
                <c:pt idx="1995">
                  <c:v>19.989999999999998</c:v>
                </c:pt>
                <c:pt idx="1996">
                  <c:v>20</c:v>
                </c:pt>
                <c:pt idx="1997">
                  <c:v>20.010000000000002</c:v>
                </c:pt>
                <c:pt idx="1998">
                  <c:v>20.02</c:v>
                </c:pt>
                <c:pt idx="1999">
                  <c:v>20.03</c:v>
                </c:pt>
                <c:pt idx="2000">
                  <c:v>20.04</c:v>
                </c:pt>
                <c:pt idx="2001">
                  <c:v>20.05</c:v>
                </c:pt>
                <c:pt idx="2002">
                  <c:v>20.059999999999999</c:v>
                </c:pt>
                <c:pt idx="2003">
                  <c:v>20.07</c:v>
                </c:pt>
                <c:pt idx="2004">
                  <c:v>20.079999999999998</c:v>
                </c:pt>
                <c:pt idx="2005">
                  <c:v>20.09</c:v>
                </c:pt>
                <c:pt idx="2006">
                  <c:v>20.100000000000001</c:v>
                </c:pt>
                <c:pt idx="2007">
                  <c:v>20.11</c:v>
                </c:pt>
                <c:pt idx="2008">
                  <c:v>20.12</c:v>
                </c:pt>
                <c:pt idx="2009">
                  <c:v>20.13</c:v>
                </c:pt>
                <c:pt idx="2010">
                  <c:v>20.14</c:v>
                </c:pt>
                <c:pt idx="2011">
                  <c:v>20.149999999999999</c:v>
                </c:pt>
                <c:pt idx="2012">
                  <c:v>20.16</c:v>
                </c:pt>
                <c:pt idx="2013">
                  <c:v>20.170000000000002</c:v>
                </c:pt>
                <c:pt idx="2014">
                  <c:v>20.18</c:v>
                </c:pt>
                <c:pt idx="2015">
                  <c:v>20.190000000000001</c:v>
                </c:pt>
                <c:pt idx="2016">
                  <c:v>20.2</c:v>
                </c:pt>
                <c:pt idx="2017">
                  <c:v>20.21</c:v>
                </c:pt>
                <c:pt idx="2018">
                  <c:v>20.22</c:v>
                </c:pt>
                <c:pt idx="2019">
                  <c:v>20.23</c:v>
                </c:pt>
                <c:pt idx="2020">
                  <c:v>20.239999999999998</c:v>
                </c:pt>
                <c:pt idx="2021">
                  <c:v>20.25</c:v>
                </c:pt>
                <c:pt idx="2022">
                  <c:v>20.260000000000002</c:v>
                </c:pt>
                <c:pt idx="2023">
                  <c:v>20.27</c:v>
                </c:pt>
                <c:pt idx="2024">
                  <c:v>20.28</c:v>
                </c:pt>
                <c:pt idx="2025">
                  <c:v>20.29</c:v>
                </c:pt>
                <c:pt idx="2026">
                  <c:v>20.3</c:v>
                </c:pt>
                <c:pt idx="2027">
                  <c:v>20.309999999999999</c:v>
                </c:pt>
                <c:pt idx="2028">
                  <c:v>20.32</c:v>
                </c:pt>
                <c:pt idx="2029">
                  <c:v>20.329999999999998</c:v>
                </c:pt>
                <c:pt idx="2030">
                  <c:v>20.34</c:v>
                </c:pt>
                <c:pt idx="2031">
                  <c:v>20.350000000000001</c:v>
                </c:pt>
                <c:pt idx="2032">
                  <c:v>20.36</c:v>
                </c:pt>
                <c:pt idx="2033">
                  <c:v>20.37</c:v>
                </c:pt>
                <c:pt idx="2034">
                  <c:v>20.38</c:v>
                </c:pt>
                <c:pt idx="2035">
                  <c:v>20.39</c:v>
                </c:pt>
                <c:pt idx="2036">
                  <c:v>20.399999999999999</c:v>
                </c:pt>
                <c:pt idx="2037">
                  <c:v>20.41</c:v>
                </c:pt>
                <c:pt idx="2038">
                  <c:v>20.420000000000002</c:v>
                </c:pt>
                <c:pt idx="2039">
                  <c:v>20.43</c:v>
                </c:pt>
                <c:pt idx="2040">
                  <c:v>20.440000000000001</c:v>
                </c:pt>
                <c:pt idx="2041">
                  <c:v>20.45</c:v>
                </c:pt>
                <c:pt idx="2042">
                  <c:v>20.46</c:v>
                </c:pt>
                <c:pt idx="2043">
                  <c:v>20.47</c:v>
                </c:pt>
                <c:pt idx="2044">
                  <c:v>20.48</c:v>
                </c:pt>
                <c:pt idx="2045">
                  <c:v>20.49</c:v>
                </c:pt>
                <c:pt idx="2046">
                  <c:v>20.5</c:v>
                </c:pt>
                <c:pt idx="2047">
                  <c:v>20.51</c:v>
                </c:pt>
                <c:pt idx="2048">
                  <c:v>20.52</c:v>
                </c:pt>
                <c:pt idx="2049">
                  <c:v>20.53</c:v>
                </c:pt>
                <c:pt idx="2050">
                  <c:v>20.54</c:v>
                </c:pt>
                <c:pt idx="2051">
                  <c:v>20.55</c:v>
                </c:pt>
                <c:pt idx="2052">
                  <c:v>20.56</c:v>
                </c:pt>
                <c:pt idx="2053">
                  <c:v>20.57</c:v>
                </c:pt>
                <c:pt idx="2054">
                  <c:v>20.58</c:v>
                </c:pt>
                <c:pt idx="2055">
                  <c:v>20.59</c:v>
                </c:pt>
                <c:pt idx="2056">
                  <c:v>20.6</c:v>
                </c:pt>
                <c:pt idx="2057">
                  <c:v>20.61</c:v>
                </c:pt>
                <c:pt idx="2058">
                  <c:v>20.62</c:v>
                </c:pt>
                <c:pt idx="2059">
                  <c:v>20.63</c:v>
                </c:pt>
                <c:pt idx="2060">
                  <c:v>20.64</c:v>
                </c:pt>
                <c:pt idx="2061">
                  <c:v>20.65</c:v>
                </c:pt>
                <c:pt idx="2062">
                  <c:v>20.66</c:v>
                </c:pt>
                <c:pt idx="2063">
                  <c:v>20.67</c:v>
                </c:pt>
                <c:pt idx="2064">
                  <c:v>20.68</c:v>
                </c:pt>
                <c:pt idx="2065">
                  <c:v>20.69</c:v>
                </c:pt>
                <c:pt idx="2066">
                  <c:v>20.7</c:v>
                </c:pt>
                <c:pt idx="2067">
                  <c:v>20.71</c:v>
                </c:pt>
                <c:pt idx="2068">
                  <c:v>20.72</c:v>
                </c:pt>
                <c:pt idx="2069">
                  <c:v>20.73</c:v>
                </c:pt>
                <c:pt idx="2070">
                  <c:v>20.74</c:v>
                </c:pt>
                <c:pt idx="2071">
                  <c:v>20.75</c:v>
                </c:pt>
                <c:pt idx="2072">
                  <c:v>20.76</c:v>
                </c:pt>
                <c:pt idx="2073">
                  <c:v>20.77</c:v>
                </c:pt>
                <c:pt idx="2074">
                  <c:v>20.78</c:v>
                </c:pt>
                <c:pt idx="2075">
                  <c:v>20.79</c:v>
                </c:pt>
                <c:pt idx="2076">
                  <c:v>20.8</c:v>
                </c:pt>
                <c:pt idx="2077">
                  <c:v>20.81</c:v>
                </c:pt>
                <c:pt idx="2078">
                  <c:v>20.82</c:v>
                </c:pt>
                <c:pt idx="2079">
                  <c:v>20.83</c:v>
                </c:pt>
                <c:pt idx="2080">
                  <c:v>20.84</c:v>
                </c:pt>
                <c:pt idx="2081">
                  <c:v>20.85</c:v>
                </c:pt>
                <c:pt idx="2082">
                  <c:v>20.86</c:v>
                </c:pt>
                <c:pt idx="2083">
                  <c:v>20.87</c:v>
                </c:pt>
                <c:pt idx="2084">
                  <c:v>20.88</c:v>
                </c:pt>
                <c:pt idx="2085">
                  <c:v>20.89</c:v>
                </c:pt>
                <c:pt idx="2086">
                  <c:v>20.9</c:v>
                </c:pt>
                <c:pt idx="2087">
                  <c:v>20.91</c:v>
                </c:pt>
                <c:pt idx="2088">
                  <c:v>20.92</c:v>
                </c:pt>
                <c:pt idx="2089">
                  <c:v>20.93</c:v>
                </c:pt>
                <c:pt idx="2090">
                  <c:v>20.94</c:v>
                </c:pt>
                <c:pt idx="2091">
                  <c:v>20.95</c:v>
                </c:pt>
                <c:pt idx="2092">
                  <c:v>20.96</c:v>
                </c:pt>
                <c:pt idx="2093">
                  <c:v>20.97</c:v>
                </c:pt>
                <c:pt idx="2094">
                  <c:v>20.98</c:v>
                </c:pt>
                <c:pt idx="2095">
                  <c:v>20.99</c:v>
                </c:pt>
                <c:pt idx="2096">
                  <c:v>21</c:v>
                </c:pt>
                <c:pt idx="2097">
                  <c:v>21.01</c:v>
                </c:pt>
                <c:pt idx="2098">
                  <c:v>21.02</c:v>
                </c:pt>
                <c:pt idx="2099">
                  <c:v>21.03</c:v>
                </c:pt>
                <c:pt idx="2100">
                  <c:v>21.04</c:v>
                </c:pt>
                <c:pt idx="2101">
                  <c:v>21.05</c:v>
                </c:pt>
                <c:pt idx="2102">
                  <c:v>21.06</c:v>
                </c:pt>
                <c:pt idx="2103">
                  <c:v>21.07</c:v>
                </c:pt>
                <c:pt idx="2104">
                  <c:v>21.08</c:v>
                </c:pt>
                <c:pt idx="2105">
                  <c:v>21.09</c:v>
                </c:pt>
                <c:pt idx="2106">
                  <c:v>21.1</c:v>
                </c:pt>
                <c:pt idx="2107">
                  <c:v>21.11</c:v>
                </c:pt>
                <c:pt idx="2108">
                  <c:v>21.12</c:v>
                </c:pt>
                <c:pt idx="2109">
                  <c:v>21.13</c:v>
                </c:pt>
                <c:pt idx="2110">
                  <c:v>21.14</c:v>
                </c:pt>
                <c:pt idx="2111">
                  <c:v>21.15</c:v>
                </c:pt>
                <c:pt idx="2112">
                  <c:v>21.16</c:v>
                </c:pt>
                <c:pt idx="2113">
                  <c:v>21.17</c:v>
                </c:pt>
                <c:pt idx="2114">
                  <c:v>21.18</c:v>
                </c:pt>
                <c:pt idx="2115">
                  <c:v>21.19</c:v>
                </c:pt>
                <c:pt idx="2116">
                  <c:v>21.2</c:v>
                </c:pt>
                <c:pt idx="2117">
                  <c:v>21.21</c:v>
                </c:pt>
                <c:pt idx="2118">
                  <c:v>21.22</c:v>
                </c:pt>
                <c:pt idx="2119">
                  <c:v>21.23</c:v>
                </c:pt>
                <c:pt idx="2120">
                  <c:v>21.24</c:v>
                </c:pt>
                <c:pt idx="2121">
                  <c:v>21.25</c:v>
                </c:pt>
                <c:pt idx="2122">
                  <c:v>21.26</c:v>
                </c:pt>
                <c:pt idx="2123">
                  <c:v>21.27</c:v>
                </c:pt>
                <c:pt idx="2124">
                  <c:v>21.28</c:v>
                </c:pt>
                <c:pt idx="2125">
                  <c:v>21.29</c:v>
                </c:pt>
                <c:pt idx="2126">
                  <c:v>21.3</c:v>
                </c:pt>
                <c:pt idx="2127">
                  <c:v>21.31</c:v>
                </c:pt>
                <c:pt idx="2128">
                  <c:v>21.32</c:v>
                </c:pt>
                <c:pt idx="2129">
                  <c:v>21.33</c:v>
                </c:pt>
                <c:pt idx="2130">
                  <c:v>21.34</c:v>
                </c:pt>
                <c:pt idx="2131">
                  <c:v>21.35</c:v>
                </c:pt>
                <c:pt idx="2132">
                  <c:v>21.36</c:v>
                </c:pt>
                <c:pt idx="2133">
                  <c:v>21.37</c:v>
                </c:pt>
                <c:pt idx="2134">
                  <c:v>21.38</c:v>
                </c:pt>
                <c:pt idx="2135">
                  <c:v>21.39</c:v>
                </c:pt>
                <c:pt idx="2136">
                  <c:v>21.4</c:v>
                </c:pt>
                <c:pt idx="2137">
                  <c:v>21.41</c:v>
                </c:pt>
                <c:pt idx="2138">
                  <c:v>21.42</c:v>
                </c:pt>
                <c:pt idx="2139">
                  <c:v>21.43</c:v>
                </c:pt>
                <c:pt idx="2140">
                  <c:v>21.44</c:v>
                </c:pt>
                <c:pt idx="2141">
                  <c:v>21.45</c:v>
                </c:pt>
                <c:pt idx="2142">
                  <c:v>21.46</c:v>
                </c:pt>
                <c:pt idx="2143">
                  <c:v>21.47</c:v>
                </c:pt>
                <c:pt idx="2144">
                  <c:v>21.48</c:v>
                </c:pt>
                <c:pt idx="2145">
                  <c:v>21.49</c:v>
                </c:pt>
                <c:pt idx="2146">
                  <c:v>21.5</c:v>
                </c:pt>
                <c:pt idx="2147">
                  <c:v>21.51</c:v>
                </c:pt>
                <c:pt idx="2148">
                  <c:v>21.52</c:v>
                </c:pt>
                <c:pt idx="2149">
                  <c:v>21.53</c:v>
                </c:pt>
                <c:pt idx="2150">
                  <c:v>21.54</c:v>
                </c:pt>
                <c:pt idx="2151">
                  <c:v>21.55</c:v>
                </c:pt>
                <c:pt idx="2152">
                  <c:v>21.56</c:v>
                </c:pt>
                <c:pt idx="2153">
                  <c:v>21.57</c:v>
                </c:pt>
                <c:pt idx="2154">
                  <c:v>21.58</c:v>
                </c:pt>
                <c:pt idx="2155">
                  <c:v>21.59</c:v>
                </c:pt>
                <c:pt idx="2156">
                  <c:v>21.6</c:v>
                </c:pt>
                <c:pt idx="2157">
                  <c:v>21.61</c:v>
                </c:pt>
                <c:pt idx="2158">
                  <c:v>21.62</c:v>
                </c:pt>
                <c:pt idx="2159">
                  <c:v>21.63</c:v>
                </c:pt>
                <c:pt idx="2160">
                  <c:v>21.64</c:v>
                </c:pt>
                <c:pt idx="2161">
                  <c:v>21.65</c:v>
                </c:pt>
                <c:pt idx="2162">
                  <c:v>21.66</c:v>
                </c:pt>
                <c:pt idx="2163">
                  <c:v>21.67</c:v>
                </c:pt>
                <c:pt idx="2164">
                  <c:v>21.68</c:v>
                </c:pt>
                <c:pt idx="2165">
                  <c:v>21.69</c:v>
                </c:pt>
                <c:pt idx="2166">
                  <c:v>21.7</c:v>
                </c:pt>
                <c:pt idx="2167">
                  <c:v>21.71</c:v>
                </c:pt>
                <c:pt idx="2168">
                  <c:v>21.72</c:v>
                </c:pt>
                <c:pt idx="2169">
                  <c:v>21.73</c:v>
                </c:pt>
                <c:pt idx="2170">
                  <c:v>21.74</c:v>
                </c:pt>
                <c:pt idx="2171">
                  <c:v>21.75</c:v>
                </c:pt>
                <c:pt idx="2172">
                  <c:v>21.76</c:v>
                </c:pt>
                <c:pt idx="2173">
                  <c:v>21.77</c:v>
                </c:pt>
                <c:pt idx="2174">
                  <c:v>21.78</c:v>
                </c:pt>
                <c:pt idx="2175">
                  <c:v>21.79</c:v>
                </c:pt>
                <c:pt idx="2176">
                  <c:v>21.8</c:v>
                </c:pt>
                <c:pt idx="2177">
                  <c:v>21.81</c:v>
                </c:pt>
                <c:pt idx="2178">
                  <c:v>21.82</c:v>
                </c:pt>
                <c:pt idx="2179">
                  <c:v>21.83</c:v>
                </c:pt>
                <c:pt idx="2180">
                  <c:v>21.84</c:v>
                </c:pt>
                <c:pt idx="2181">
                  <c:v>21.85</c:v>
                </c:pt>
                <c:pt idx="2182">
                  <c:v>21.86</c:v>
                </c:pt>
                <c:pt idx="2183">
                  <c:v>21.87</c:v>
                </c:pt>
                <c:pt idx="2184">
                  <c:v>21.88</c:v>
                </c:pt>
                <c:pt idx="2185">
                  <c:v>21.89</c:v>
                </c:pt>
                <c:pt idx="2186">
                  <c:v>21.9</c:v>
                </c:pt>
                <c:pt idx="2187">
                  <c:v>21.91</c:v>
                </c:pt>
                <c:pt idx="2188">
                  <c:v>21.92</c:v>
                </c:pt>
                <c:pt idx="2189">
                  <c:v>21.93</c:v>
                </c:pt>
                <c:pt idx="2190">
                  <c:v>21.94</c:v>
                </c:pt>
                <c:pt idx="2191">
                  <c:v>21.95</c:v>
                </c:pt>
                <c:pt idx="2192">
                  <c:v>21.96</c:v>
                </c:pt>
                <c:pt idx="2193">
                  <c:v>21.97</c:v>
                </c:pt>
                <c:pt idx="2194">
                  <c:v>21.98</c:v>
                </c:pt>
                <c:pt idx="2195">
                  <c:v>21.99</c:v>
                </c:pt>
                <c:pt idx="2196">
                  <c:v>22</c:v>
                </c:pt>
                <c:pt idx="2197">
                  <c:v>22.01</c:v>
                </c:pt>
                <c:pt idx="2198">
                  <c:v>22.02</c:v>
                </c:pt>
                <c:pt idx="2199">
                  <c:v>22.03</c:v>
                </c:pt>
                <c:pt idx="2200">
                  <c:v>22.04</c:v>
                </c:pt>
                <c:pt idx="2201">
                  <c:v>22.05</c:v>
                </c:pt>
                <c:pt idx="2202">
                  <c:v>22.06</c:v>
                </c:pt>
                <c:pt idx="2203">
                  <c:v>22.07</c:v>
                </c:pt>
                <c:pt idx="2204">
                  <c:v>22.08</c:v>
                </c:pt>
                <c:pt idx="2205">
                  <c:v>22.09</c:v>
                </c:pt>
                <c:pt idx="2206">
                  <c:v>22.1</c:v>
                </c:pt>
                <c:pt idx="2207">
                  <c:v>22.11</c:v>
                </c:pt>
                <c:pt idx="2208">
                  <c:v>22.12</c:v>
                </c:pt>
                <c:pt idx="2209">
                  <c:v>22.13</c:v>
                </c:pt>
                <c:pt idx="2210">
                  <c:v>22.14</c:v>
                </c:pt>
                <c:pt idx="2211">
                  <c:v>22.15</c:v>
                </c:pt>
                <c:pt idx="2212">
                  <c:v>22.16</c:v>
                </c:pt>
                <c:pt idx="2213">
                  <c:v>22.17</c:v>
                </c:pt>
                <c:pt idx="2214">
                  <c:v>22.18</c:v>
                </c:pt>
                <c:pt idx="2215">
                  <c:v>22.19</c:v>
                </c:pt>
                <c:pt idx="2216">
                  <c:v>22.2</c:v>
                </c:pt>
                <c:pt idx="2217">
                  <c:v>22.21</c:v>
                </c:pt>
                <c:pt idx="2218">
                  <c:v>22.22</c:v>
                </c:pt>
                <c:pt idx="2219">
                  <c:v>22.23</c:v>
                </c:pt>
                <c:pt idx="2220">
                  <c:v>22.24</c:v>
                </c:pt>
                <c:pt idx="2221">
                  <c:v>22.25</c:v>
                </c:pt>
                <c:pt idx="2222">
                  <c:v>22.26</c:v>
                </c:pt>
                <c:pt idx="2223">
                  <c:v>22.27</c:v>
                </c:pt>
                <c:pt idx="2224">
                  <c:v>22.28</c:v>
                </c:pt>
                <c:pt idx="2225">
                  <c:v>22.29</c:v>
                </c:pt>
                <c:pt idx="2226">
                  <c:v>22.3</c:v>
                </c:pt>
                <c:pt idx="2227">
                  <c:v>22.31</c:v>
                </c:pt>
                <c:pt idx="2228">
                  <c:v>22.32</c:v>
                </c:pt>
                <c:pt idx="2229">
                  <c:v>22.33</c:v>
                </c:pt>
                <c:pt idx="2230">
                  <c:v>22.34</c:v>
                </c:pt>
                <c:pt idx="2231">
                  <c:v>22.35</c:v>
                </c:pt>
                <c:pt idx="2232">
                  <c:v>22.36</c:v>
                </c:pt>
                <c:pt idx="2233">
                  <c:v>22.37</c:v>
                </c:pt>
                <c:pt idx="2234">
                  <c:v>22.38</c:v>
                </c:pt>
                <c:pt idx="2235">
                  <c:v>22.39</c:v>
                </c:pt>
                <c:pt idx="2236">
                  <c:v>22.4</c:v>
                </c:pt>
                <c:pt idx="2237">
                  <c:v>22.41</c:v>
                </c:pt>
                <c:pt idx="2238">
                  <c:v>22.42</c:v>
                </c:pt>
                <c:pt idx="2239">
                  <c:v>22.43</c:v>
                </c:pt>
                <c:pt idx="2240">
                  <c:v>22.44</c:v>
                </c:pt>
                <c:pt idx="2241">
                  <c:v>22.45</c:v>
                </c:pt>
                <c:pt idx="2242">
                  <c:v>22.46</c:v>
                </c:pt>
                <c:pt idx="2243">
                  <c:v>22.47</c:v>
                </c:pt>
                <c:pt idx="2244">
                  <c:v>22.48</c:v>
                </c:pt>
                <c:pt idx="2245">
                  <c:v>22.49</c:v>
                </c:pt>
                <c:pt idx="2246">
                  <c:v>22.5</c:v>
                </c:pt>
                <c:pt idx="2247">
                  <c:v>22.51</c:v>
                </c:pt>
                <c:pt idx="2248">
                  <c:v>22.52</c:v>
                </c:pt>
                <c:pt idx="2249">
                  <c:v>22.53</c:v>
                </c:pt>
                <c:pt idx="2250">
                  <c:v>22.54</c:v>
                </c:pt>
                <c:pt idx="2251">
                  <c:v>22.55</c:v>
                </c:pt>
                <c:pt idx="2252">
                  <c:v>22.56</c:v>
                </c:pt>
                <c:pt idx="2253">
                  <c:v>22.57</c:v>
                </c:pt>
                <c:pt idx="2254">
                  <c:v>22.58</c:v>
                </c:pt>
                <c:pt idx="2255">
                  <c:v>22.59</c:v>
                </c:pt>
                <c:pt idx="2256">
                  <c:v>22.6</c:v>
                </c:pt>
                <c:pt idx="2257">
                  <c:v>22.61</c:v>
                </c:pt>
                <c:pt idx="2258">
                  <c:v>22.62</c:v>
                </c:pt>
                <c:pt idx="2259">
                  <c:v>22.63</c:v>
                </c:pt>
                <c:pt idx="2260">
                  <c:v>22.64</c:v>
                </c:pt>
                <c:pt idx="2261">
                  <c:v>22.65</c:v>
                </c:pt>
                <c:pt idx="2262">
                  <c:v>22.66</c:v>
                </c:pt>
                <c:pt idx="2263">
                  <c:v>22.67</c:v>
                </c:pt>
                <c:pt idx="2264">
                  <c:v>22.68</c:v>
                </c:pt>
                <c:pt idx="2265">
                  <c:v>22.69</c:v>
                </c:pt>
                <c:pt idx="2266">
                  <c:v>22.7</c:v>
                </c:pt>
                <c:pt idx="2267">
                  <c:v>22.71</c:v>
                </c:pt>
                <c:pt idx="2268">
                  <c:v>22.72</c:v>
                </c:pt>
                <c:pt idx="2269">
                  <c:v>22.73</c:v>
                </c:pt>
                <c:pt idx="2270">
                  <c:v>22.74</c:v>
                </c:pt>
                <c:pt idx="2271">
                  <c:v>22.75</c:v>
                </c:pt>
                <c:pt idx="2272">
                  <c:v>22.76</c:v>
                </c:pt>
                <c:pt idx="2273">
                  <c:v>22.77</c:v>
                </c:pt>
                <c:pt idx="2274">
                  <c:v>22.78</c:v>
                </c:pt>
                <c:pt idx="2275">
                  <c:v>22.79</c:v>
                </c:pt>
                <c:pt idx="2276">
                  <c:v>22.8</c:v>
                </c:pt>
                <c:pt idx="2277">
                  <c:v>22.81</c:v>
                </c:pt>
                <c:pt idx="2278">
                  <c:v>22.82</c:v>
                </c:pt>
                <c:pt idx="2279">
                  <c:v>22.83</c:v>
                </c:pt>
                <c:pt idx="2280">
                  <c:v>22.84</c:v>
                </c:pt>
                <c:pt idx="2281">
                  <c:v>22.85</c:v>
                </c:pt>
                <c:pt idx="2282">
                  <c:v>22.86</c:v>
                </c:pt>
                <c:pt idx="2283">
                  <c:v>22.87</c:v>
                </c:pt>
                <c:pt idx="2284">
                  <c:v>22.88</c:v>
                </c:pt>
                <c:pt idx="2285">
                  <c:v>22.89</c:v>
                </c:pt>
                <c:pt idx="2286">
                  <c:v>22.9</c:v>
                </c:pt>
                <c:pt idx="2287">
                  <c:v>22.91</c:v>
                </c:pt>
                <c:pt idx="2288">
                  <c:v>22.92</c:v>
                </c:pt>
                <c:pt idx="2289">
                  <c:v>22.93</c:v>
                </c:pt>
                <c:pt idx="2290">
                  <c:v>22.94</c:v>
                </c:pt>
                <c:pt idx="2291">
                  <c:v>22.95</c:v>
                </c:pt>
                <c:pt idx="2292">
                  <c:v>22.96</c:v>
                </c:pt>
                <c:pt idx="2293">
                  <c:v>22.97</c:v>
                </c:pt>
                <c:pt idx="2294">
                  <c:v>22.98</c:v>
                </c:pt>
                <c:pt idx="2295">
                  <c:v>22.99</c:v>
                </c:pt>
                <c:pt idx="2296">
                  <c:v>23</c:v>
                </c:pt>
                <c:pt idx="2297">
                  <c:v>23.01</c:v>
                </c:pt>
                <c:pt idx="2298">
                  <c:v>23.02</c:v>
                </c:pt>
                <c:pt idx="2299">
                  <c:v>23.03</c:v>
                </c:pt>
                <c:pt idx="2300">
                  <c:v>23.04</c:v>
                </c:pt>
                <c:pt idx="2301">
                  <c:v>23.05</c:v>
                </c:pt>
                <c:pt idx="2302">
                  <c:v>23.06</c:v>
                </c:pt>
                <c:pt idx="2303">
                  <c:v>23.07</c:v>
                </c:pt>
                <c:pt idx="2304">
                  <c:v>23.08</c:v>
                </c:pt>
                <c:pt idx="2305">
                  <c:v>23.09</c:v>
                </c:pt>
                <c:pt idx="2306">
                  <c:v>23.1</c:v>
                </c:pt>
                <c:pt idx="2307">
                  <c:v>23.11</c:v>
                </c:pt>
                <c:pt idx="2308">
                  <c:v>23.12</c:v>
                </c:pt>
                <c:pt idx="2309">
                  <c:v>23.13</c:v>
                </c:pt>
                <c:pt idx="2310">
                  <c:v>23.14</c:v>
                </c:pt>
                <c:pt idx="2311">
                  <c:v>23.15</c:v>
                </c:pt>
                <c:pt idx="2312">
                  <c:v>23.16</c:v>
                </c:pt>
                <c:pt idx="2313">
                  <c:v>23.17</c:v>
                </c:pt>
                <c:pt idx="2314">
                  <c:v>23.18</c:v>
                </c:pt>
                <c:pt idx="2315">
                  <c:v>23.19</c:v>
                </c:pt>
                <c:pt idx="2316">
                  <c:v>23.2</c:v>
                </c:pt>
                <c:pt idx="2317">
                  <c:v>23.21</c:v>
                </c:pt>
                <c:pt idx="2318">
                  <c:v>23.22</c:v>
                </c:pt>
                <c:pt idx="2319">
                  <c:v>23.23</c:v>
                </c:pt>
                <c:pt idx="2320">
                  <c:v>23.24</c:v>
                </c:pt>
                <c:pt idx="2321">
                  <c:v>23.25</c:v>
                </c:pt>
                <c:pt idx="2322">
                  <c:v>23.26</c:v>
                </c:pt>
                <c:pt idx="2323">
                  <c:v>23.27</c:v>
                </c:pt>
                <c:pt idx="2324">
                  <c:v>23.28</c:v>
                </c:pt>
                <c:pt idx="2325">
                  <c:v>23.29</c:v>
                </c:pt>
                <c:pt idx="2326">
                  <c:v>23.3</c:v>
                </c:pt>
                <c:pt idx="2327">
                  <c:v>23.31</c:v>
                </c:pt>
                <c:pt idx="2328">
                  <c:v>23.32</c:v>
                </c:pt>
                <c:pt idx="2329">
                  <c:v>23.33</c:v>
                </c:pt>
                <c:pt idx="2330">
                  <c:v>23.34</c:v>
                </c:pt>
                <c:pt idx="2331">
                  <c:v>23.35</c:v>
                </c:pt>
                <c:pt idx="2332">
                  <c:v>23.36</c:v>
                </c:pt>
                <c:pt idx="2333">
                  <c:v>23.37</c:v>
                </c:pt>
                <c:pt idx="2334">
                  <c:v>23.38</c:v>
                </c:pt>
                <c:pt idx="2335">
                  <c:v>23.39</c:v>
                </c:pt>
                <c:pt idx="2336">
                  <c:v>23.4</c:v>
                </c:pt>
                <c:pt idx="2337">
                  <c:v>23.41</c:v>
                </c:pt>
                <c:pt idx="2338">
                  <c:v>23.42</c:v>
                </c:pt>
                <c:pt idx="2339">
                  <c:v>23.43</c:v>
                </c:pt>
                <c:pt idx="2340">
                  <c:v>23.44</c:v>
                </c:pt>
                <c:pt idx="2341">
                  <c:v>23.45</c:v>
                </c:pt>
                <c:pt idx="2342">
                  <c:v>23.46</c:v>
                </c:pt>
                <c:pt idx="2343">
                  <c:v>23.47</c:v>
                </c:pt>
                <c:pt idx="2344">
                  <c:v>23.48</c:v>
                </c:pt>
                <c:pt idx="2345">
                  <c:v>23.49</c:v>
                </c:pt>
                <c:pt idx="2346">
                  <c:v>23.5</c:v>
                </c:pt>
                <c:pt idx="2347">
                  <c:v>23.51</c:v>
                </c:pt>
                <c:pt idx="2348">
                  <c:v>23.52</c:v>
                </c:pt>
                <c:pt idx="2349">
                  <c:v>23.53</c:v>
                </c:pt>
                <c:pt idx="2350">
                  <c:v>23.54</c:v>
                </c:pt>
                <c:pt idx="2351">
                  <c:v>23.55</c:v>
                </c:pt>
                <c:pt idx="2352">
                  <c:v>23.56</c:v>
                </c:pt>
                <c:pt idx="2353">
                  <c:v>23.57</c:v>
                </c:pt>
                <c:pt idx="2354">
                  <c:v>23.58</c:v>
                </c:pt>
                <c:pt idx="2355">
                  <c:v>23.59</c:v>
                </c:pt>
                <c:pt idx="2356">
                  <c:v>23.6</c:v>
                </c:pt>
                <c:pt idx="2357">
                  <c:v>23.61</c:v>
                </c:pt>
                <c:pt idx="2358">
                  <c:v>23.62</c:v>
                </c:pt>
                <c:pt idx="2359">
                  <c:v>23.63</c:v>
                </c:pt>
                <c:pt idx="2360">
                  <c:v>23.64</c:v>
                </c:pt>
                <c:pt idx="2361">
                  <c:v>23.65</c:v>
                </c:pt>
                <c:pt idx="2362">
                  <c:v>23.66</c:v>
                </c:pt>
                <c:pt idx="2363">
                  <c:v>23.67</c:v>
                </c:pt>
                <c:pt idx="2364">
                  <c:v>23.68</c:v>
                </c:pt>
                <c:pt idx="2365">
                  <c:v>23.69</c:v>
                </c:pt>
                <c:pt idx="2366">
                  <c:v>23.7</c:v>
                </c:pt>
                <c:pt idx="2367">
                  <c:v>23.71</c:v>
                </c:pt>
                <c:pt idx="2368">
                  <c:v>23.72</c:v>
                </c:pt>
                <c:pt idx="2369">
                  <c:v>23.73</c:v>
                </c:pt>
                <c:pt idx="2370">
                  <c:v>23.74</c:v>
                </c:pt>
                <c:pt idx="2371">
                  <c:v>23.75</c:v>
                </c:pt>
                <c:pt idx="2372">
                  <c:v>23.76</c:v>
                </c:pt>
                <c:pt idx="2373">
                  <c:v>23.77</c:v>
                </c:pt>
                <c:pt idx="2374">
                  <c:v>23.78</c:v>
                </c:pt>
                <c:pt idx="2375">
                  <c:v>23.79</c:v>
                </c:pt>
                <c:pt idx="2376">
                  <c:v>23.8</c:v>
                </c:pt>
                <c:pt idx="2377">
                  <c:v>23.81</c:v>
                </c:pt>
                <c:pt idx="2378">
                  <c:v>23.82</c:v>
                </c:pt>
                <c:pt idx="2379">
                  <c:v>23.83</c:v>
                </c:pt>
                <c:pt idx="2380">
                  <c:v>23.84</c:v>
                </c:pt>
                <c:pt idx="2381">
                  <c:v>23.85</c:v>
                </c:pt>
                <c:pt idx="2382">
                  <c:v>23.86</c:v>
                </c:pt>
                <c:pt idx="2383">
                  <c:v>23.87</c:v>
                </c:pt>
                <c:pt idx="2384">
                  <c:v>23.88</c:v>
                </c:pt>
                <c:pt idx="2385">
                  <c:v>23.89</c:v>
                </c:pt>
                <c:pt idx="2386">
                  <c:v>23.9</c:v>
                </c:pt>
                <c:pt idx="2387">
                  <c:v>23.91</c:v>
                </c:pt>
                <c:pt idx="2388">
                  <c:v>23.92</c:v>
                </c:pt>
                <c:pt idx="2389">
                  <c:v>23.93</c:v>
                </c:pt>
                <c:pt idx="2390">
                  <c:v>23.94</c:v>
                </c:pt>
                <c:pt idx="2391">
                  <c:v>23.95</c:v>
                </c:pt>
                <c:pt idx="2392">
                  <c:v>23.96</c:v>
                </c:pt>
                <c:pt idx="2393">
                  <c:v>23.97</c:v>
                </c:pt>
                <c:pt idx="2394">
                  <c:v>23.98</c:v>
                </c:pt>
                <c:pt idx="2395">
                  <c:v>23.99</c:v>
                </c:pt>
                <c:pt idx="2396">
                  <c:v>24</c:v>
                </c:pt>
                <c:pt idx="2397">
                  <c:v>24.01</c:v>
                </c:pt>
                <c:pt idx="2398">
                  <c:v>24.02</c:v>
                </c:pt>
                <c:pt idx="2399">
                  <c:v>24.03</c:v>
                </c:pt>
                <c:pt idx="2400">
                  <c:v>24.04</c:v>
                </c:pt>
                <c:pt idx="2401">
                  <c:v>24.05</c:v>
                </c:pt>
                <c:pt idx="2402">
                  <c:v>24.06</c:v>
                </c:pt>
                <c:pt idx="2403">
                  <c:v>24.07</c:v>
                </c:pt>
                <c:pt idx="2404">
                  <c:v>24.08</c:v>
                </c:pt>
                <c:pt idx="2405">
                  <c:v>24.09</c:v>
                </c:pt>
                <c:pt idx="2406">
                  <c:v>24.1</c:v>
                </c:pt>
                <c:pt idx="2407">
                  <c:v>24.11</c:v>
                </c:pt>
                <c:pt idx="2408">
                  <c:v>24.12</c:v>
                </c:pt>
                <c:pt idx="2409">
                  <c:v>24.13</c:v>
                </c:pt>
                <c:pt idx="2410">
                  <c:v>24.14</c:v>
                </c:pt>
                <c:pt idx="2411">
                  <c:v>24.15</c:v>
                </c:pt>
                <c:pt idx="2412">
                  <c:v>24.16</c:v>
                </c:pt>
                <c:pt idx="2413">
                  <c:v>24.17</c:v>
                </c:pt>
                <c:pt idx="2414">
                  <c:v>24.18</c:v>
                </c:pt>
                <c:pt idx="2415">
                  <c:v>24.19</c:v>
                </c:pt>
                <c:pt idx="2416">
                  <c:v>24.2</c:v>
                </c:pt>
                <c:pt idx="2417">
                  <c:v>24.21</c:v>
                </c:pt>
                <c:pt idx="2418">
                  <c:v>24.22</c:v>
                </c:pt>
                <c:pt idx="2419">
                  <c:v>24.23</c:v>
                </c:pt>
                <c:pt idx="2420">
                  <c:v>24.24</c:v>
                </c:pt>
                <c:pt idx="2421">
                  <c:v>24.25</c:v>
                </c:pt>
                <c:pt idx="2422">
                  <c:v>24.26</c:v>
                </c:pt>
                <c:pt idx="2423">
                  <c:v>24.27</c:v>
                </c:pt>
                <c:pt idx="2424">
                  <c:v>24.28</c:v>
                </c:pt>
                <c:pt idx="2425">
                  <c:v>24.29</c:v>
                </c:pt>
                <c:pt idx="2426">
                  <c:v>24.3</c:v>
                </c:pt>
                <c:pt idx="2427">
                  <c:v>24.31</c:v>
                </c:pt>
                <c:pt idx="2428">
                  <c:v>24.32</c:v>
                </c:pt>
                <c:pt idx="2429">
                  <c:v>24.33</c:v>
                </c:pt>
                <c:pt idx="2430">
                  <c:v>24.34</c:v>
                </c:pt>
                <c:pt idx="2431">
                  <c:v>24.35</c:v>
                </c:pt>
                <c:pt idx="2432">
                  <c:v>24.36</c:v>
                </c:pt>
                <c:pt idx="2433">
                  <c:v>24.37</c:v>
                </c:pt>
                <c:pt idx="2434">
                  <c:v>24.38</c:v>
                </c:pt>
                <c:pt idx="2435">
                  <c:v>24.39</c:v>
                </c:pt>
                <c:pt idx="2436">
                  <c:v>24.4</c:v>
                </c:pt>
                <c:pt idx="2437">
                  <c:v>24.41</c:v>
                </c:pt>
                <c:pt idx="2438">
                  <c:v>24.42</c:v>
                </c:pt>
                <c:pt idx="2439">
                  <c:v>24.43</c:v>
                </c:pt>
                <c:pt idx="2440">
                  <c:v>24.44</c:v>
                </c:pt>
                <c:pt idx="2441">
                  <c:v>24.45</c:v>
                </c:pt>
                <c:pt idx="2442">
                  <c:v>24.46</c:v>
                </c:pt>
                <c:pt idx="2443">
                  <c:v>24.47</c:v>
                </c:pt>
                <c:pt idx="2444">
                  <c:v>24.48</c:v>
                </c:pt>
                <c:pt idx="2445">
                  <c:v>24.49</c:v>
                </c:pt>
                <c:pt idx="2446">
                  <c:v>24.5</c:v>
                </c:pt>
                <c:pt idx="2447">
                  <c:v>24.51</c:v>
                </c:pt>
                <c:pt idx="2448">
                  <c:v>24.52</c:v>
                </c:pt>
                <c:pt idx="2449">
                  <c:v>24.53</c:v>
                </c:pt>
                <c:pt idx="2450">
                  <c:v>24.54</c:v>
                </c:pt>
                <c:pt idx="2451">
                  <c:v>24.55</c:v>
                </c:pt>
                <c:pt idx="2452">
                  <c:v>24.56</c:v>
                </c:pt>
                <c:pt idx="2453">
                  <c:v>24.57</c:v>
                </c:pt>
                <c:pt idx="2454">
                  <c:v>24.58</c:v>
                </c:pt>
                <c:pt idx="2455">
                  <c:v>24.59</c:v>
                </c:pt>
                <c:pt idx="2456">
                  <c:v>24.6</c:v>
                </c:pt>
                <c:pt idx="2457">
                  <c:v>24.61</c:v>
                </c:pt>
                <c:pt idx="2458">
                  <c:v>24.62</c:v>
                </c:pt>
                <c:pt idx="2459">
                  <c:v>24.63</c:v>
                </c:pt>
                <c:pt idx="2460">
                  <c:v>24.64</c:v>
                </c:pt>
                <c:pt idx="2461">
                  <c:v>24.65</c:v>
                </c:pt>
                <c:pt idx="2462">
                  <c:v>24.66</c:v>
                </c:pt>
                <c:pt idx="2463">
                  <c:v>24.67</c:v>
                </c:pt>
                <c:pt idx="2464">
                  <c:v>24.68</c:v>
                </c:pt>
                <c:pt idx="2465">
                  <c:v>24.69</c:v>
                </c:pt>
                <c:pt idx="2466">
                  <c:v>24.7</c:v>
                </c:pt>
                <c:pt idx="2467">
                  <c:v>24.71</c:v>
                </c:pt>
                <c:pt idx="2468">
                  <c:v>24.72</c:v>
                </c:pt>
                <c:pt idx="2469">
                  <c:v>24.73</c:v>
                </c:pt>
                <c:pt idx="2470">
                  <c:v>24.74</c:v>
                </c:pt>
                <c:pt idx="2471">
                  <c:v>24.75</c:v>
                </c:pt>
                <c:pt idx="2472">
                  <c:v>24.76</c:v>
                </c:pt>
                <c:pt idx="2473">
                  <c:v>24.77</c:v>
                </c:pt>
                <c:pt idx="2474">
                  <c:v>24.78</c:v>
                </c:pt>
                <c:pt idx="2475">
                  <c:v>24.79</c:v>
                </c:pt>
                <c:pt idx="2476">
                  <c:v>24.8</c:v>
                </c:pt>
                <c:pt idx="2477">
                  <c:v>24.81</c:v>
                </c:pt>
                <c:pt idx="2478">
                  <c:v>24.82</c:v>
                </c:pt>
                <c:pt idx="2479">
                  <c:v>24.83</c:v>
                </c:pt>
                <c:pt idx="2480">
                  <c:v>24.84</c:v>
                </c:pt>
                <c:pt idx="2481">
                  <c:v>24.85</c:v>
                </c:pt>
                <c:pt idx="2482">
                  <c:v>24.86</c:v>
                </c:pt>
                <c:pt idx="2483">
                  <c:v>24.87</c:v>
                </c:pt>
                <c:pt idx="2484">
                  <c:v>24.88</c:v>
                </c:pt>
                <c:pt idx="2485">
                  <c:v>24.89</c:v>
                </c:pt>
                <c:pt idx="2486">
                  <c:v>24.9</c:v>
                </c:pt>
                <c:pt idx="2487">
                  <c:v>24.91</c:v>
                </c:pt>
                <c:pt idx="2488">
                  <c:v>24.92</c:v>
                </c:pt>
                <c:pt idx="2489">
                  <c:v>24.93</c:v>
                </c:pt>
                <c:pt idx="2490">
                  <c:v>24.94</c:v>
                </c:pt>
                <c:pt idx="2491">
                  <c:v>24.95</c:v>
                </c:pt>
                <c:pt idx="2492">
                  <c:v>24.96</c:v>
                </c:pt>
                <c:pt idx="2493">
                  <c:v>24.97</c:v>
                </c:pt>
                <c:pt idx="2494">
                  <c:v>24.98</c:v>
                </c:pt>
                <c:pt idx="2495">
                  <c:v>24.99</c:v>
                </c:pt>
              </c:numCache>
            </c:numRef>
          </c:xVal>
          <c:yVal>
            <c:numRef>
              <c:f>'AL0002'!$P$9:$P$2504</c:f>
              <c:numCache>
                <c:formatCode>General</c:formatCode>
                <c:ptCount val="2496"/>
                <c:pt idx="0">
                  <c:v>0</c:v>
                </c:pt>
                <c:pt idx="1">
                  <c:v>0</c:v>
                </c:pt>
                <c:pt idx="2">
                  <c:v>4.0000000000000001E-3</c:v>
                </c:pt>
                <c:pt idx="3">
                  <c:v>-4.0000000000000001E-3</c:v>
                </c:pt>
                <c:pt idx="4">
                  <c:v>4.0000000000000001E-3</c:v>
                </c:pt>
                <c:pt idx="5">
                  <c:v>4.0000000000000001E-3</c:v>
                </c:pt>
                <c:pt idx="6">
                  <c:v>0</c:v>
                </c:pt>
                <c:pt idx="7">
                  <c:v>4.0000000000000001E-3</c:v>
                </c:pt>
                <c:pt idx="8">
                  <c:v>0</c:v>
                </c:pt>
                <c:pt idx="9">
                  <c:v>4.0000000000000001E-3</c:v>
                </c:pt>
                <c:pt idx="10">
                  <c:v>4.0000000000000001E-3</c:v>
                </c:pt>
                <c:pt idx="11">
                  <c:v>4.0000000000000001E-3</c:v>
                </c:pt>
                <c:pt idx="12">
                  <c:v>4.0000000000000001E-3</c:v>
                </c:pt>
                <c:pt idx="13">
                  <c:v>4.0000000000000001E-3</c:v>
                </c:pt>
                <c:pt idx="14">
                  <c:v>4.0000000000000001E-3</c:v>
                </c:pt>
                <c:pt idx="15">
                  <c:v>4.0000000000000001E-3</c:v>
                </c:pt>
                <c:pt idx="16">
                  <c:v>0</c:v>
                </c:pt>
                <c:pt idx="17">
                  <c:v>0</c:v>
                </c:pt>
                <c:pt idx="18">
                  <c:v>0</c:v>
                </c:pt>
                <c:pt idx="19">
                  <c:v>0</c:v>
                </c:pt>
                <c:pt idx="20">
                  <c:v>4.0000000000000001E-3</c:v>
                </c:pt>
                <c:pt idx="21">
                  <c:v>4.0000000000000001E-3</c:v>
                </c:pt>
                <c:pt idx="22">
                  <c:v>0</c:v>
                </c:pt>
                <c:pt idx="23">
                  <c:v>0</c:v>
                </c:pt>
                <c:pt idx="24">
                  <c:v>0</c:v>
                </c:pt>
                <c:pt idx="25">
                  <c:v>0</c:v>
                </c:pt>
                <c:pt idx="26">
                  <c:v>0</c:v>
                </c:pt>
                <c:pt idx="27">
                  <c:v>4.0000000000000001E-3</c:v>
                </c:pt>
                <c:pt idx="28">
                  <c:v>0</c:v>
                </c:pt>
                <c:pt idx="29">
                  <c:v>0</c:v>
                </c:pt>
                <c:pt idx="30">
                  <c:v>0</c:v>
                </c:pt>
                <c:pt idx="31">
                  <c:v>0</c:v>
                </c:pt>
                <c:pt idx="32">
                  <c:v>0</c:v>
                </c:pt>
                <c:pt idx="33">
                  <c:v>4.0000000000000001E-3</c:v>
                </c:pt>
                <c:pt idx="34">
                  <c:v>0</c:v>
                </c:pt>
                <c:pt idx="35">
                  <c:v>0</c:v>
                </c:pt>
                <c:pt idx="36">
                  <c:v>4.0000000000000001E-3</c:v>
                </c:pt>
                <c:pt idx="37">
                  <c:v>0</c:v>
                </c:pt>
                <c:pt idx="38">
                  <c:v>0</c:v>
                </c:pt>
                <c:pt idx="39">
                  <c:v>-4.0000000000000001E-3</c:v>
                </c:pt>
                <c:pt idx="40">
                  <c:v>0</c:v>
                </c:pt>
                <c:pt idx="41">
                  <c:v>4.0000000000000001E-3</c:v>
                </c:pt>
                <c:pt idx="42">
                  <c:v>4.0000000000000001E-3</c:v>
                </c:pt>
                <c:pt idx="43">
                  <c:v>0</c:v>
                </c:pt>
                <c:pt idx="44">
                  <c:v>0</c:v>
                </c:pt>
                <c:pt idx="45">
                  <c:v>0</c:v>
                </c:pt>
                <c:pt idx="46">
                  <c:v>4.0000000000000001E-3</c:v>
                </c:pt>
                <c:pt idx="47">
                  <c:v>4.0000000000000001E-3</c:v>
                </c:pt>
                <c:pt idx="48">
                  <c:v>4.0000000000000001E-3</c:v>
                </c:pt>
                <c:pt idx="49">
                  <c:v>0</c:v>
                </c:pt>
                <c:pt idx="50">
                  <c:v>0</c:v>
                </c:pt>
                <c:pt idx="51">
                  <c:v>0</c:v>
                </c:pt>
                <c:pt idx="52">
                  <c:v>0</c:v>
                </c:pt>
                <c:pt idx="53">
                  <c:v>0</c:v>
                </c:pt>
                <c:pt idx="54">
                  <c:v>0</c:v>
                </c:pt>
                <c:pt idx="55">
                  <c:v>0</c:v>
                </c:pt>
                <c:pt idx="56">
                  <c:v>4.0000000000000001E-3</c:v>
                </c:pt>
                <c:pt idx="57">
                  <c:v>0</c:v>
                </c:pt>
                <c:pt idx="58">
                  <c:v>0</c:v>
                </c:pt>
                <c:pt idx="59">
                  <c:v>0</c:v>
                </c:pt>
                <c:pt idx="60">
                  <c:v>4.0000000000000001E-3</c:v>
                </c:pt>
                <c:pt idx="61">
                  <c:v>0</c:v>
                </c:pt>
                <c:pt idx="62">
                  <c:v>4.0000000000000001E-3</c:v>
                </c:pt>
                <c:pt idx="63">
                  <c:v>0</c:v>
                </c:pt>
                <c:pt idx="64">
                  <c:v>0</c:v>
                </c:pt>
                <c:pt idx="65">
                  <c:v>0</c:v>
                </c:pt>
                <c:pt idx="66">
                  <c:v>0</c:v>
                </c:pt>
                <c:pt idx="67">
                  <c:v>0</c:v>
                </c:pt>
                <c:pt idx="68">
                  <c:v>4.0000000000000001E-3</c:v>
                </c:pt>
                <c:pt idx="69">
                  <c:v>0</c:v>
                </c:pt>
                <c:pt idx="70">
                  <c:v>0</c:v>
                </c:pt>
                <c:pt idx="71">
                  <c:v>0</c:v>
                </c:pt>
                <c:pt idx="72">
                  <c:v>0</c:v>
                </c:pt>
                <c:pt idx="73">
                  <c:v>0</c:v>
                </c:pt>
                <c:pt idx="74">
                  <c:v>0</c:v>
                </c:pt>
                <c:pt idx="75">
                  <c:v>0</c:v>
                </c:pt>
                <c:pt idx="76">
                  <c:v>0</c:v>
                </c:pt>
                <c:pt idx="77">
                  <c:v>0</c:v>
                </c:pt>
                <c:pt idx="78">
                  <c:v>0</c:v>
                </c:pt>
                <c:pt idx="79">
                  <c:v>0</c:v>
                </c:pt>
                <c:pt idx="80">
                  <c:v>4.0000000000000001E-3</c:v>
                </c:pt>
                <c:pt idx="81">
                  <c:v>0</c:v>
                </c:pt>
                <c:pt idx="82">
                  <c:v>4.0000000000000001E-3</c:v>
                </c:pt>
                <c:pt idx="83">
                  <c:v>0</c:v>
                </c:pt>
                <c:pt idx="84">
                  <c:v>0</c:v>
                </c:pt>
                <c:pt idx="85">
                  <c:v>4.0000000000000001E-3</c:v>
                </c:pt>
                <c:pt idx="86">
                  <c:v>4.0000000000000001E-3</c:v>
                </c:pt>
                <c:pt idx="87">
                  <c:v>0</c:v>
                </c:pt>
                <c:pt idx="88">
                  <c:v>4.0000000000000001E-3</c:v>
                </c:pt>
                <c:pt idx="89">
                  <c:v>0</c:v>
                </c:pt>
                <c:pt idx="90">
                  <c:v>4.0000000000000001E-3</c:v>
                </c:pt>
                <c:pt idx="91">
                  <c:v>4.0000000000000001E-3</c:v>
                </c:pt>
                <c:pt idx="92">
                  <c:v>4.0000000000000001E-3</c:v>
                </c:pt>
                <c:pt idx="93">
                  <c:v>4.0000000000000001E-3</c:v>
                </c:pt>
                <c:pt idx="94">
                  <c:v>4.0000000000000001E-3</c:v>
                </c:pt>
                <c:pt idx="95">
                  <c:v>0</c:v>
                </c:pt>
                <c:pt idx="96">
                  <c:v>0</c:v>
                </c:pt>
                <c:pt idx="97">
                  <c:v>0</c:v>
                </c:pt>
                <c:pt idx="98">
                  <c:v>4.0000000000000001E-3</c:v>
                </c:pt>
                <c:pt idx="99">
                  <c:v>4.0000000000000001E-3</c:v>
                </c:pt>
                <c:pt idx="100">
                  <c:v>0</c:v>
                </c:pt>
                <c:pt idx="101">
                  <c:v>4.0000000000000001E-3</c:v>
                </c:pt>
                <c:pt idx="102">
                  <c:v>0</c:v>
                </c:pt>
                <c:pt idx="103">
                  <c:v>4.0000000000000001E-3</c:v>
                </c:pt>
                <c:pt idx="104">
                  <c:v>0</c:v>
                </c:pt>
                <c:pt idx="105">
                  <c:v>0</c:v>
                </c:pt>
                <c:pt idx="106">
                  <c:v>0</c:v>
                </c:pt>
                <c:pt idx="107">
                  <c:v>4.0000000000000001E-3</c:v>
                </c:pt>
                <c:pt idx="108">
                  <c:v>0</c:v>
                </c:pt>
                <c:pt idx="109">
                  <c:v>0</c:v>
                </c:pt>
                <c:pt idx="110">
                  <c:v>0</c:v>
                </c:pt>
                <c:pt idx="111">
                  <c:v>0</c:v>
                </c:pt>
                <c:pt idx="112">
                  <c:v>4.0000000000000001E-3</c:v>
                </c:pt>
                <c:pt idx="113">
                  <c:v>4.0000000000000001E-3</c:v>
                </c:pt>
                <c:pt idx="114">
                  <c:v>0</c:v>
                </c:pt>
                <c:pt idx="115">
                  <c:v>0</c:v>
                </c:pt>
                <c:pt idx="116">
                  <c:v>4.0000000000000001E-3</c:v>
                </c:pt>
                <c:pt idx="117">
                  <c:v>0</c:v>
                </c:pt>
                <c:pt idx="118">
                  <c:v>0</c:v>
                </c:pt>
                <c:pt idx="119">
                  <c:v>0</c:v>
                </c:pt>
                <c:pt idx="120">
                  <c:v>0</c:v>
                </c:pt>
                <c:pt idx="121">
                  <c:v>0</c:v>
                </c:pt>
                <c:pt idx="122">
                  <c:v>0</c:v>
                </c:pt>
                <c:pt idx="123">
                  <c:v>4.0000000000000001E-3</c:v>
                </c:pt>
                <c:pt idx="124">
                  <c:v>0</c:v>
                </c:pt>
                <c:pt idx="125">
                  <c:v>0</c:v>
                </c:pt>
                <c:pt idx="126">
                  <c:v>0</c:v>
                </c:pt>
                <c:pt idx="127">
                  <c:v>0</c:v>
                </c:pt>
                <c:pt idx="128">
                  <c:v>0</c:v>
                </c:pt>
                <c:pt idx="129">
                  <c:v>0</c:v>
                </c:pt>
                <c:pt idx="130">
                  <c:v>4.0000000000000001E-3</c:v>
                </c:pt>
                <c:pt idx="131">
                  <c:v>0</c:v>
                </c:pt>
                <c:pt idx="132">
                  <c:v>0</c:v>
                </c:pt>
                <c:pt idx="133">
                  <c:v>4.0000000000000001E-3</c:v>
                </c:pt>
                <c:pt idx="134">
                  <c:v>0</c:v>
                </c:pt>
                <c:pt idx="135">
                  <c:v>0</c:v>
                </c:pt>
                <c:pt idx="136">
                  <c:v>-4.0000000000000001E-3</c:v>
                </c:pt>
                <c:pt idx="137">
                  <c:v>0</c:v>
                </c:pt>
                <c:pt idx="138">
                  <c:v>0</c:v>
                </c:pt>
                <c:pt idx="139">
                  <c:v>-4.0000000000000001E-3</c:v>
                </c:pt>
                <c:pt idx="140">
                  <c:v>0</c:v>
                </c:pt>
                <c:pt idx="141">
                  <c:v>0</c:v>
                </c:pt>
                <c:pt idx="142">
                  <c:v>0</c:v>
                </c:pt>
                <c:pt idx="143">
                  <c:v>0</c:v>
                </c:pt>
                <c:pt idx="144">
                  <c:v>0</c:v>
                </c:pt>
                <c:pt idx="145">
                  <c:v>0</c:v>
                </c:pt>
                <c:pt idx="146">
                  <c:v>0</c:v>
                </c:pt>
                <c:pt idx="147">
                  <c:v>0</c:v>
                </c:pt>
                <c:pt idx="148">
                  <c:v>0</c:v>
                </c:pt>
                <c:pt idx="149">
                  <c:v>0</c:v>
                </c:pt>
                <c:pt idx="150">
                  <c:v>0</c:v>
                </c:pt>
                <c:pt idx="151">
                  <c:v>4.0000000000000001E-3</c:v>
                </c:pt>
                <c:pt idx="152">
                  <c:v>0</c:v>
                </c:pt>
                <c:pt idx="153">
                  <c:v>0</c:v>
                </c:pt>
                <c:pt idx="154">
                  <c:v>0</c:v>
                </c:pt>
                <c:pt idx="155">
                  <c:v>0</c:v>
                </c:pt>
                <c:pt idx="156">
                  <c:v>0</c:v>
                </c:pt>
                <c:pt idx="157">
                  <c:v>0</c:v>
                </c:pt>
                <c:pt idx="158">
                  <c:v>0</c:v>
                </c:pt>
                <c:pt idx="159">
                  <c:v>0</c:v>
                </c:pt>
                <c:pt idx="160">
                  <c:v>0</c:v>
                </c:pt>
                <c:pt idx="161">
                  <c:v>0</c:v>
                </c:pt>
                <c:pt idx="162">
                  <c:v>4.0000000000000001E-3</c:v>
                </c:pt>
                <c:pt idx="163">
                  <c:v>0</c:v>
                </c:pt>
                <c:pt idx="164">
                  <c:v>4.0000000000000001E-3</c:v>
                </c:pt>
                <c:pt idx="165">
                  <c:v>0</c:v>
                </c:pt>
                <c:pt idx="166">
                  <c:v>0</c:v>
                </c:pt>
                <c:pt idx="167">
                  <c:v>4.0000000000000001E-3</c:v>
                </c:pt>
                <c:pt idx="168">
                  <c:v>0</c:v>
                </c:pt>
                <c:pt idx="169">
                  <c:v>0</c:v>
                </c:pt>
                <c:pt idx="170">
                  <c:v>4.0000000000000001E-3</c:v>
                </c:pt>
                <c:pt idx="171">
                  <c:v>4.0000000000000001E-3</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4.0000000000000001E-3</c:v>
                </c:pt>
                <c:pt idx="188">
                  <c:v>4.0000000000000001E-3</c:v>
                </c:pt>
                <c:pt idx="189">
                  <c:v>4.0000000000000001E-3</c:v>
                </c:pt>
                <c:pt idx="190">
                  <c:v>0</c:v>
                </c:pt>
                <c:pt idx="191">
                  <c:v>4.0000000000000001E-3</c:v>
                </c:pt>
                <c:pt idx="192">
                  <c:v>0</c:v>
                </c:pt>
                <c:pt idx="193">
                  <c:v>0</c:v>
                </c:pt>
                <c:pt idx="194">
                  <c:v>4.0000000000000001E-3</c:v>
                </c:pt>
                <c:pt idx="195">
                  <c:v>0</c:v>
                </c:pt>
                <c:pt idx="196">
                  <c:v>0</c:v>
                </c:pt>
                <c:pt idx="197">
                  <c:v>0</c:v>
                </c:pt>
                <c:pt idx="198">
                  <c:v>0</c:v>
                </c:pt>
                <c:pt idx="199">
                  <c:v>0</c:v>
                </c:pt>
                <c:pt idx="200">
                  <c:v>0</c:v>
                </c:pt>
                <c:pt idx="201">
                  <c:v>4.0000000000000001E-3</c:v>
                </c:pt>
                <c:pt idx="202">
                  <c:v>4.0000000000000001E-3</c:v>
                </c:pt>
                <c:pt idx="203">
                  <c:v>0</c:v>
                </c:pt>
                <c:pt idx="204">
                  <c:v>0</c:v>
                </c:pt>
                <c:pt idx="205">
                  <c:v>0</c:v>
                </c:pt>
                <c:pt idx="206">
                  <c:v>0</c:v>
                </c:pt>
                <c:pt idx="207">
                  <c:v>0</c:v>
                </c:pt>
                <c:pt idx="208">
                  <c:v>0</c:v>
                </c:pt>
                <c:pt idx="209">
                  <c:v>4.0000000000000001E-3</c:v>
                </c:pt>
                <c:pt idx="210">
                  <c:v>0</c:v>
                </c:pt>
                <c:pt idx="211">
                  <c:v>0</c:v>
                </c:pt>
                <c:pt idx="212">
                  <c:v>0</c:v>
                </c:pt>
                <c:pt idx="213">
                  <c:v>4.0000000000000001E-3</c:v>
                </c:pt>
                <c:pt idx="214">
                  <c:v>0</c:v>
                </c:pt>
                <c:pt idx="215">
                  <c:v>0</c:v>
                </c:pt>
                <c:pt idx="216">
                  <c:v>0</c:v>
                </c:pt>
                <c:pt idx="217">
                  <c:v>0</c:v>
                </c:pt>
                <c:pt idx="218">
                  <c:v>4.0000000000000001E-3</c:v>
                </c:pt>
                <c:pt idx="219">
                  <c:v>0</c:v>
                </c:pt>
                <c:pt idx="220">
                  <c:v>0</c:v>
                </c:pt>
                <c:pt idx="221">
                  <c:v>0</c:v>
                </c:pt>
                <c:pt idx="222">
                  <c:v>0</c:v>
                </c:pt>
                <c:pt idx="223">
                  <c:v>0</c:v>
                </c:pt>
                <c:pt idx="224">
                  <c:v>0</c:v>
                </c:pt>
                <c:pt idx="225">
                  <c:v>4.0000000000000001E-3</c:v>
                </c:pt>
                <c:pt idx="226">
                  <c:v>0</c:v>
                </c:pt>
                <c:pt idx="227">
                  <c:v>0</c:v>
                </c:pt>
                <c:pt idx="228">
                  <c:v>0</c:v>
                </c:pt>
                <c:pt idx="229">
                  <c:v>0</c:v>
                </c:pt>
                <c:pt idx="230">
                  <c:v>0</c:v>
                </c:pt>
                <c:pt idx="231">
                  <c:v>0</c:v>
                </c:pt>
                <c:pt idx="232">
                  <c:v>4.0000000000000001E-3</c:v>
                </c:pt>
                <c:pt idx="233">
                  <c:v>0</c:v>
                </c:pt>
                <c:pt idx="234">
                  <c:v>0</c:v>
                </c:pt>
                <c:pt idx="235">
                  <c:v>4.0000000000000001E-3</c:v>
                </c:pt>
                <c:pt idx="236">
                  <c:v>0</c:v>
                </c:pt>
                <c:pt idx="237">
                  <c:v>0</c:v>
                </c:pt>
                <c:pt idx="238">
                  <c:v>0</c:v>
                </c:pt>
                <c:pt idx="239">
                  <c:v>0</c:v>
                </c:pt>
                <c:pt idx="240">
                  <c:v>4.0000000000000001E-3</c:v>
                </c:pt>
                <c:pt idx="241">
                  <c:v>0</c:v>
                </c:pt>
                <c:pt idx="242">
                  <c:v>4.0000000000000001E-3</c:v>
                </c:pt>
                <c:pt idx="243">
                  <c:v>0</c:v>
                </c:pt>
                <c:pt idx="244">
                  <c:v>0</c:v>
                </c:pt>
                <c:pt idx="245">
                  <c:v>0</c:v>
                </c:pt>
                <c:pt idx="246">
                  <c:v>0</c:v>
                </c:pt>
                <c:pt idx="247">
                  <c:v>4.0000000000000001E-3</c:v>
                </c:pt>
                <c:pt idx="248">
                  <c:v>4.0000000000000001E-3</c:v>
                </c:pt>
                <c:pt idx="249">
                  <c:v>0</c:v>
                </c:pt>
                <c:pt idx="250">
                  <c:v>4.0000000000000001E-3</c:v>
                </c:pt>
                <c:pt idx="251">
                  <c:v>0</c:v>
                </c:pt>
                <c:pt idx="252">
                  <c:v>0</c:v>
                </c:pt>
                <c:pt idx="253">
                  <c:v>0</c:v>
                </c:pt>
                <c:pt idx="254">
                  <c:v>4.0000000000000001E-3</c:v>
                </c:pt>
                <c:pt idx="255">
                  <c:v>-4.0000000000000001E-3</c:v>
                </c:pt>
                <c:pt idx="256">
                  <c:v>0</c:v>
                </c:pt>
                <c:pt idx="257">
                  <c:v>0</c:v>
                </c:pt>
                <c:pt idx="258">
                  <c:v>0</c:v>
                </c:pt>
                <c:pt idx="259">
                  <c:v>4.0000000000000001E-3</c:v>
                </c:pt>
                <c:pt idx="260">
                  <c:v>4.0000000000000001E-3</c:v>
                </c:pt>
                <c:pt idx="261">
                  <c:v>4.0000000000000001E-3</c:v>
                </c:pt>
                <c:pt idx="262">
                  <c:v>0</c:v>
                </c:pt>
                <c:pt idx="263">
                  <c:v>0</c:v>
                </c:pt>
                <c:pt idx="264">
                  <c:v>0</c:v>
                </c:pt>
                <c:pt idx="265">
                  <c:v>0</c:v>
                </c:pt>
                <c:pt idx="266">
                  <c:v>4.0000000000000001E-3</c:v>
                </c:pt>
                <c:pt idx="267">
                  <c:v>4.0000000000000001E-3</c:v>
                </c:pt>
                <c:pt idx="268">
                  <c:v>0</c:v>
                </c:pt>
                <c:pt idx="269">
                  <c:v>0</c:v>
                </c:pt>
                <c:pt idx="270">
                  <c:v>0</c:v>
                </c:pt>
                <c:pt idx="271">
                  <c:v>0</c:v>
                </c:pt>
                <c:pt idx="272">
                  <c:v>4.0000000000000001E-3</c:v>
                </c:pt>
                <c:pt idx="273">
                  <c:v>0</c:v>
                </c:pt>
                <c:pt idx="274">
                  <c:v>4.0000000000000001E-3</c:v>
                </c:pt>
                <c:pt idx="275">
                  <c:v>4.0000000000000001E-3</c:v>
                </c:pt>
                <c:pt idx="276">
                  <c:v>0</c:v>
                </c:pt>
                <c:pt idx="277">
                  <c:v>0</c:v>
                </c:pt>
                <c:pt idx="278">
                  <c:v>0</c:v>
                </c:pt>
                <c:pt idx="279">
                  <c:v>4.0000000000000001E-3</c:v>
                </c:pt>
                <c:pt idx="280">
                  <c:v>0</c:v>
                </c:pt>
                <c:pt idx="281">
                  <c:v>0</c:v>
                </c:pt>
                <c:pt idx="282">
                  <c:v>4.0000000000000001E-3</c:v>
                </c:pt>
                <c:pt idx="283">
                  <c:v>4.0000000000000001E-3</c:v>
                </c:pt>
                <c:pt idx="284">
                  <c:v>0</c:v>
                </c:pt>
                <c:pt idx="285">
                  <c:v>0</c:v>
                </c:pt>
                <c:pt idx="286">
                  <c:v>4.0000000000000001E-3</c:v>
                </c:pt>
                <c:pt idx="287">
                  <c:v>4.0000000000000001E-3</c:v>
                </c:pt>
                <c:pt idx="288">
                  <c:v>0</c:v>
                </c:pt>
                <c:pt idx="289">
                  <c:v>0</c:v>
                </c:pt>
                <c:pt idx="290">
                  <c:v>0</c:v>
                </c:pt>
                <c:pt idx="291">
                  <c:v>4.0000000000000001E-3</c:v>
                </c:pt>
                <c:pt idx="292">
                  <c:v>0</c:v>
                </c:pt>
                <c:pt idx="293">
                  <c:v>0</c:v>
                </c:pt>
                <c:pt idx="294">
                  <c:v>0</c:v>
                </c:pt>
                <c:pt idx="295">
                  <c:v>4.0000000000000001E-3</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-4.0000000000000001E-3</c:v>
                </c:pt>
                <c:pt idx="318">
                  <c:v>0</c:v>
                </c:pt>
                <c:pt idx="319">
                  <c:v>0</c:v>
                </c:pt>
                <c:pt idx="320">
                  <c:v>4.0000000000000001E-3</c:v>
                </c:pt>
                <c:pt idx="321">
                  <c:v>0</c:v>
                </c:pt>
                <c:pt idx="322">
                  <c:v>0</c:v>
                </c:pt>
                <c:pt idx="323">
                  <c:v>0</c:v>
                </c:pt>
                <c:pt idx="324">
                  <c:v>0</c:v>
                </c:pt>
                <c:pt idx="325">
                  <c:v>4.0000000000000001E-3</c:v>
                </c:pt>
                <c:pt idx="326">
                  <c:v>0</c:v>
                </c:pt>
                <c:pt idx="327">
                  <c:v>-4.0000000000000001E-3</c:v>
                </c:pt>
                <c:pt idx="328">
                  <c:v>0</c:v>
                </c:pt>
                <c:pt idx="329">
                  <c:v>0</c:v>
                </c:pt>
                <c:pt idx="330">
                  <c:v>4.0000000000000001E-3</c:v>
                </c:pt>
                <c:pt idx="331">
                  <c:v>0</c:v>
                </c:pt>
                <c:pt idx="332">
                  <c:v>0</c:v>
                </c:pt>
                <c:pt idx="333">
                  <c:v>4.0000000000000001E-3</c:v>
                </c:pt>
                <c:pt idx="334">
                  <c:v>4.0000000000000001E-3</c:v>
                </c:pt>
                <c:pt idx="335">
                  <c:v>0</c:v>
                </c:pt>
                <c:pt idx="336">
                  <c:v>0</c:v>
                </c:pt>
                <c:pt idx="337">
                  <c:v>0</c:v>
                </c:pt>
                <c:pt idx="338">
                  <c:v>0</c:v>
                </c:pt>
                <c:pt idx="339">
                  <c:v>0</c:v>
                </c:pt>
                <c:pt idx="340">
                  <c:v>0</c:v>
                </c:pt>
                <c:pt idx="341">
                  <c:v>0</c:v>
                </c:pt>
                <c:pt idx="342">
                  <c:v>0</c:v>
                </c:pt>
                <c:pt idx="343">
                  <c:v>4.0000000000000001E-3</c:v>
                </c:pt>
                <c:pt idx="344">
                  <c:v>4.0000000000000001E-3</c:v>
                </c:pt>
                <c:pt idx="345">
                  <c:v>0</c:v>
                </c:pt>
                <c:pt idx="346">
                  <c:v>4.0000000000000001E-3</c:v>
                </c:pt>
                <c:pt idx="347">
                  <c:v>0</c:v>
                </c:pt>
                <c:pt idx="348">
                  <c:v>4.0000000000000001E-3</c:v>
                </c:pt>
                <c:pt idx="349">
                  <c:v>0</c:v>
                </c:pt>
                <c:pt idx="350">
                  <c:v>0</c:v>
                </c:pt>
                <c:pt idx="351">
                  <c:v>0</c:v>
                </c:pt>
                <c:pt idx="352">
                  <c:v>0</c:v>
                </c:pt>
                <c:pt idx="353">
                  <c:v>0</c:v>
                </c:pt>
                <c:pt idx="354">
                  <c:v>0</c:v>
                </c:pt>
                <c:pt idx="355">
                  <c:v>4.0000000000000001E-3</c:v>
                </c:pt>
                <c:pt idx="356">
                  <c:v>0</c:v>
                </c:pt>
                <c:pt idx="357">
                  <c:v>0</c:v>
                </c:pt>
                <c:pt idx="358">
                  <c:v>0</c:v>
                </c:pt>
                <c:pt idx="359">
                  <c:v>0</c:v>
                </c:pt>
                <c:pt idx="360">
                  <c:v>0</c:v>
                </c:pt>
                <c:pt idx="361">
                  <c:v>4.0000000000000001E-3</c:v>
                </c:pt>
                <c:pt idx="362">
                  <c:v>0</c:v>
                </c:pt>
                <c:pt idx="363">
                  <c:v>4.0000000000000001E-3</c:v>
                </c:pt>
                <c:pt idx="364">
                  <c:v>4.0000000000000001E-3</c:v>
                </c:pt>
                <c:pt idx="365">
                  <c:v>0</c:v>
                </c:pt>
                <c:pt idx="366">
                  <c:v>0</c:v>
                </c:pt>
                <c:pt idx="367">
                  <c:v>4.0000000000000001E-3</c:v>
                </c:pt>
                <c:pt idx="368">
                  <c:v>4.0000000000000001E-3</c:v>
                </c:pt>
                <c:pt idx="369">
                  <c:v>-4.0000000000000001E-3</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4.0000000000000001E-3</c:v>
                </c:pt>
                <c:pt idx="384">
                  <c:v>0</c:v>
                </c:pt>
                <c:pt idx="385">
                  <c:v>0</c:v>
                </c:pt>
                <c:pt idx="386">
                  <c:v>0</c:v>
                </c:pt>
                <c:pt idx="387">
                  <c:v>0</c:v>
                </c:pt>
                <c:pt idx="388">
                  <c:v>0</c:v>
                </c:pt>
                <c:pt idx="389">
                  <c:v>0</c:v>
                </c:pt>
                <c:pt idx="390">
                  <c:v>0</c:v>
                </c:pt>
                <c:pt idx="391">
                  <c:v>0</c:v>
                </c:pt>
                <c:pt idx="392">
                  <c:v>0</c:v>
                </c:pt>
                <c:pt idx="393">
                  <c:v>0</c:v>
                </c:pt>
                <c:pt idx="394">
                  <c:v>4.0000000000000001E-3</c:v>
                </c:pt>
                <c:pt idx="395">
                  <c:v>0</c:v>
                </c:pt>
                <c:pt idx="396">
                  <c:v>4.0000000000000001E-3</c:v>
                </c:pt>
                <c:pt idx="397">
                  <c:v>0</c:v>
                </c:pt>
                <c:pt idx="398">
                  <c:v>4.0000000000000001E-3</c:v>
                </c:pt>
                <c:pt idx="399">
                  <c:v>4.0000000000000001E-3</c:v>
                </c:pt>
                <c:pt idx="400">
                  <c:v>4.0000000000000001E-3</c:v>
                </c:pt>
                <c:pt idx="401">
                  <c:v>4.0000000000000001E-3</c:v>
                </c:pt>
                <c:pt idx="402">
                  <c:v>4.0000000000000001E-3</c:v>
                </c:pt>
                <c:pt idx="403">
                  <c:v>1.2E-2</c:v>
                </c:pt>
                <c:pt idx="404">
                  <c:v>1.2E-2</c:v>
                </c:pt>
                <c:pt idx="405">
                  <c:v>1.2E-2</c:v>
                </c:pt>
                <c:pt idx="406">
                  <c:v>1.6E-2</c:v>
                </c:pt>
                <c:pt idx="407">
                  <c:v>1.2E-2</c:v>
                </c:pt>
                <c:pt idx="408">
                  <c:v>1.6E-2</c:v>
                </c:pt>
                <c:pt idx="409">
                  <c:v>1.6E-2</c:v>
                </c:pt>
                <c:pt idx="410">
                  <c:v>1.6E-2</c:v>
                </c:pt>
                <c:pt idx="411">
                  <c:v>0.02</c:v>
                </c:pt>
                <c:pt idx="412">
                  <c:v>0.02</c:v>
                </c:pt>
                <c:pt idx="413">
                  <c:v>2.4E-2</c:v>
                </c:pt>
                <c:pt idx="414">
                  <c:v>2.4E-2</c:v>
                </c:pt>
                <c:pt idx="415">
                  <c:v>0.02</c:v>
                </c:pt>
                <c:pt idx="416">
                  <c:v>2.8000000000000001E-2</c:v>
                </c:pt>
                <c:pt idx="417">
                  <c:v>2.8000000000000001E-2</c:v>
                </c:pt>
                <c:pt idx="418">
                  <c:v>3.2000000000000001E-2</c:v>
                </c:pt>
                <c:pt idx="419">
                  <c:v>2.8000000000000001E-2</c:v>
                </c:pt>
                <c:pt idx="420">
                  <c:v>3.5999999999999997E-2</c:v>
                </c:pt>
                <c:pt idx="421">
                  <c:v>3.5999999999999997E-2</c:v>
                </c:pt>
                <c:pt idx="422">
                  <c:v>3.2000000000000001E-2</c:v>
                </c:pt>
                <c:pt idx="423">
                  <c:v>3.5999999999999997E-2</c:v>
                </c:pt>
                <c:pt idx="424">
                  <c:v>3.5999999999999997E-2</c:v>
                </c:pt>
                <c:pt idx="425">
                  <c:v>0.04</c:v>
                </c:pt>
                <c:pt idx="426">
                  <c:v>0.04</c:v>
                </c:pt>
                <c:pt idx="427">
                  <c:v>0.04</c:v>
                </c:pt>
                <c:pt idx="428">
                  <c:v>0.04</c:v>
                </c:pt>
                <c:pt idx="429">
                  <c:v>4.3999999999999997E-2</c:v>
                </c:pt>
                <c:pt idx="430">
                  <c:v>4.3999999999999997E-2</c:v>
                </c:pt>
                <c:pt idx="431">
                  <c:v>4.3999999999999997E-2</c:v>
                </c:pt>
                <c:pt idx="432">
                  <c:v>4.3999999999999997E-2</c:v>
                </c:pt>
                <c:pt idx="433">
                  <c:v>4.3999999999999997E-2</c:v>
                </c:pt>
                <c:pt idx="434">
                  <c:v>4.8000000000000001E-2</c:v>
                </c:pt>
                <c:pt idx="435">
                  <c:v>4.8000000000000001E-2</c:v>
                </c:pt>
                <c:pt idx="436">
                  <c:v>4.3999999999999997E-2</c:v>
                </c:pt>
                <c:pt idx="437">
                  <c:v>4.8000000000000001E-2</c:v>
                </c:pt>
                <c:pt idx="438">
                  <c:v>4.8000000000000001E-2</c:v>
                </c:pt>
                <c:pt idx="439">
                  <c:v>5.1999999999999998E-2</c:v>
                </c:pt>
                <c:pt idx="440">
                  <c:v>5.1999999999999998E-2</c:v>
                </c:pt>
                <c:pt idx="441">
                  <c:v>5.1999999999999998E-2</c:v>
                </c:pt>
                <c:pt idx="442">
                  <c:v>5.1999999999999998E-2</c:v>
                </c:pt>
                <c:pt idx="443">
                  <c:v>5.6000000000000001E-2</c:v>
                </c:pt>
                <c:pt idx="444">
                  <c:v>5.6000000000000001E-2</c:v>
                </c:pt>
                <c:pt idx="445">
                  <c:v>0.06</c:v>
                </c:pt>
                <c:pt idx="446">
                  <c:v>0.06</c:v>
                </c:pt>
                <c:pt idx="447">
                  <c:v>0.06</c:v>
                </c:pt>
                <c:pt idx="448">
                  <c:v>0.06</c:v>
                </c:pt>
                <c:pt idx="449">
                  <c:v>0.06</c:v>
                </c:pt>
                <c:pt idx="450">
                  <c:v>0.06</c:v>
                </c:pt>
                <c:pt idx="451">
                  <c:v>6.8000000000000005E-2</c:v>
                </c:pt>
                <c:pt idx="452">
                  <c:v>6.4000000000000001E-2</c:v>
                </c:pt>
                <c:pt idx="453">
                  <c:v>6.8000000000000005E-2</c:v>
                </c:pt>
                <c:pt idx="454">
                  <c:v>6.4000000000000001E-2</c:v>
                </c:pt>
                <c:pt idx="455">
                  <c:v>6.8000000000000005E-2</c:v>
                </c:pt>
                <c:pt idx="456">
                  <c:v>6.8000000000000005E-2</c:v>
                </c:pt>
                <c:pt idx="457">
                  <c:v>6.8000000000000005E-2</c:v>
                </c:pt>
                <c:pt idx="458">
                  <c:v>7.1999999999999995E-2</c:v>
                </c:pt>
                <c:pt idx="459">
                  <c:v>7.1999999999999995E-2</c:v>
                </c:pt>
                <c:pt idx="460">
                  <c:v>7.1999999999999995E-2</c:v>
                </c:pt>
                <c:pt idx="461">
                  <c:v>7.5999999999999998E-2</c:v>
                </c:pt>
                <c:pt idx="462">
                  <c:v>7.5999999999999998E-2</c:v>
                </c:pt>
                <c:pt idx="463">
                  <c:v>7.5999999999999998E-2</c:v>
                </c:pt>
                <c:pt idx="464">
                  <c:v>7.5999999999999998E-2</c:v>
                </c:pt>
                <c:pt idx="465">
                  <c:v>7.5999999999999998E-2</c:v>
                </c:pt>
                <c:pt idx="466">
                  <c:v>0.08</c:v>
                </c:pt>
                <c:pt idx="467">
                  <c:v>0.08</c:v>
                </c:pt>
                <c:pt idx="468">
                  <c:v>8.4000000000000005E-2</c:v>
                </c:pt>
                <c:pt idx="469">
                  <c:v>8.4000000000000005E-2</c:v>
                </c:pt>
                <c:pt idx="470">
                  <c:v>8.4000000000000005E-2</c:v>
                </c:pt>
                <c:pt idx="471">
                  <c:v>8.4000000000000005E-2</c:v>
                </c:pt>
                <c:pt idx="472">
                  <c:v>8.4000000000000005E-2</c:v>
                </c:pt>
                <c:pt idx="473">
                  <c:v>8.4000000000000005E-2</c:v>
                </c:pt>
                <c:pt idx="474">
                  <c:v>8.4000000000000005E-2</c:v>
                </c:pt>
                <c:pt idx="475">
                  <c:v>9.1999999999999998E-2</c:v>
                </c:pt>
                <c:pt idx="476">
                  <c:v>8.7999999999999995E-2</c:v>
                </c:pt>
                <c:pt idx="477">
                  <c:v>9.1999999999999998E-2</c:v>
                </c:pt>
                <c:pt idx="478">
                  <c:v>9.1999999999999998E-2</c:v>
                </c:pt>
                <c:pt idx="479">
                  <c:v>9.6000000000000002E-2</c:v>
                </c:pt>
                <c:pt idx="480">
                  <c:v>9.1999999999999998E-2</c:v>
                </c:pt>
                <c:pt idx="481">
                  <c:v>9.6000000000000002E-2</c:v>
                </c:pt>
                <c:pt idx="482">
                  <c:v>0.104</c:v>
                </c:pt>
                <c:pt idx="483">
                  <c:v>0.1</c:v>
                </c:pt>
                <c:pt idx="484">
                  <c:v>9.6000000000000002E-2</c:v>
                </c:pt>
                <c:pt idx="485">
                  <c:v>0.1</c:v>
                </c:pt>
                <c:pt idx="486">
                  <c:v>0.1</c:v>
                </c:pt>
                <c:pt idx="487">
                  <c:v>0.1</c:v>
                </c:pt>
                <c:pt idx="488">
                  <c:v>0.1</c:v>
                </c:pt>
                <c:pt idx="489">
                  <c:v>0.104</c:v>
                </c:pt>
                <c:pt idx="490">
                  <c:v>0.104</c:v>
                </c:pt>
                <c:pt idx="491">
                  <c:v>0.104</c:v>
                </c:pt>
                <c:pt idx="492">
                  <c:v>0.108</c:v>
                </c:pt>
                <c:pt idx="493">
                  <c:v>0.108</c:v>
                </c:pt>
                <c:pt idx="494">
                  <c:v>0.112</c:v>
                </c:pt>
                <c:pt idx="495">
                  <c:v>0.112</c:v>
                </c:pt>
                <c:pt idx="496">
                  <c:v>0.112</c:v>
                </c:pt>
                <c:pt idx="497">
                  <c:v>0.112</c:v>
                </c:pt>
                <c:pt idx="498">
                  <c:v>0.112</c:v>
                </c:pt>
                <c:pt idx="499">
                  <c:v>0.112</c:v>
                </c:pt>
                <c:pt idx="500">
                  <c:v>0.11600000000000001</c:v>
                </c:pt>
                <c:pt idx="501">
                  <c:v>0.11600000000000001</c:v>
                </c:pt>
                <c:pt idx="502">
                  <c:v>0.12</c:v>
                </c:pt>
                <c:pt idx="503">
                  <c:v>0.11600000000000001</c:v>
                </c:pt>
                <c:pt idx="504">
                  <c:v>0.12</c:v>
                </c:pt>
                <c:pt idx="505">
                  <c:v>0.12</c:v>
                </c:pt>
                <c:pt idx="506">
                  <c:v>0.124</c:v>
                </c:pt>
                <c:pt idx="507">
                  <c:v>0.124</c:v>
                </c:pt>
                <c:pt idx="508">
                  <c:v>0.124</c:v>
                </c:pt>
                <c:pt idx="509">
                  <c:v>0.12</c:v>
                </c:pt>
                <c:pt idx="510">
                  <c:v>0.128</c:v>
                </c:pt>
                <c:pt idx="511">
                  <c:v>0.13200000000000001</c:v>
                </c:pt>
                <c:pt idx="512">
                  <c:v>0.128</c:v>
                </c:pt>
                <c:pt idx="513">
                  <c:v>0.13200000000000001</c:v>
                </c:pt>
                <c:pt idx="514">
                  <c:v>0.13200000000000001</c:v>
                </c:pt>
                <c:pt idx="515">
                  <c:v>0.13200000000000001</c:v>
                </c:pt>
                <c:pt idx="516">
                  <c:v>0.14000000000000001</c:v>
                </c:pt>
                <c:pt idx="517">
                  <c:v>0.13600000000000001</c:v>
                </c:pt>
                <c:pt idx="518">
                  <c:v>0.13600000000000001</c:v>
                </c:pt>
                <c:pt idx="519">
                  <c:v>0.14000000000000001</c:v>
                </c:pt>
                <c:pt idx="520">
                  <c:v>0.14000000000000001</c:v>
                </c:pt>
                <c:pt idx="521">
                  <c:v>0.14000000000000001</c:v>
                </c:pt>
                <c:pt idx="522">
                  <c:v>0.14000000000000001</c:v>
                </c:pt>
                <c:pt idx="523">
                  <c:v>0.14000000000000001</c:v>
                </c:pt>
                <c:pt idx="524">
                  <c:v>0.14399999999999999</c:v>
                </c:pt>
                <c:pt idx="525">
                  <c:v>0.14399999999999999</c:v>
                </c:pt>
                <c:pt idx="526">
                  <c:v>0.14799999999999999</c:v>
                </c:pt>
                <c:pt idx="527">
                  <c:v>0.14399999999999999</c:v>
                </c:pt>
                <c:pt idx="528">
                  <c:v>0.14799999999999999</c:v>
                </c:pt>
                <c:pt idx="529">
                  <c:v>0.14799999999999999</c:v>
                </c:pt>
                <c:pt idx="530">
                  <c:v>0.152</c:v>
                </c:pt>
                <c:pt idx="531">
                  <c:v>0.152</c:v>
                </c:pt>
                <c:pt idx="532">
                  <c:v>0.152</c:v>
                </c:pt>
                <c:pt idx="533">
                  <c:v>0.152</c:v>
                </c:pt>
                <c:pt idx="534">
                  <c:v>0.152</c:v>
                </c:pt>
                <c:pt idx="535">
                  <c:v>0.156</c:v>
                </c:pt>
                <c:pt idx="536">
                  <c:v>0.156</c:v>
                </c:pt>
                <c:pt idx="537">
                  <c:v>0.156</c:v>
                </c:pt>
                <c:pt idx="538">
                  <c:v>0.16</c:v>
                </c:pt>
                <c:pt idx="539">
                  <c:v>0.16</c:v>
                </c:pt>
                <c:pt idx="540">
                  <c:v>0.16</c:v>
                </c:pt>
                <c:pt idx="541">
                  <c:v>0.16</c:v>
                </c:pt>
                <c:pt idx="542">
                  <c:v>0.16400000000000001</c:v>
                </c:pt>
                <c:pt idx="543">
                  <c:v>0.16400000000000001</c:v>
                </c:pt>
                <c:pt idx="544">
                  <c:v>0.16400000000000001</c:v>
                </c:pt>
                <c:pt idx="545">
                  <c:v>0.16400000000000001</c:v>
                </c:pt>
                <c:pt idx="546">
                  <c:v>0.17199999999999999</c:v>
                </c:pt>
                <c:pt idx="547">
                  <c:v>0.17199999999999999</c:v>
                </c:pt>
                <c:pt idx="548">
                  <c:v>0.17199999999999999</c:v>
                </c:pt>
                <c:pt idx="549">
                  <c:v>0.16800000000000001</c:v>
                </c:pt>
                <c:pt idx="550">
                  <c:v>0.16800000000000001</c:v>
                </c:pt>
                <c:pt idx="551">
                  <c:v>0.17599999999999999</c:v>
                </c:pt>
                <c:pt idx="552">
                  <c:v>0.17599999999999999</c:v>
                </c:pt>
                <c:pt idx="553">
                  <c:v>0.17599999999999999</c:v>
                </c:pt>
                <c:pt idx="554">
                  <c:v>0.17599999999999999</c:v>
                </c:pt>
                <c:pt idx="555">
                  <c:v>0.18</c:v>
                </c:pt>
                <c:pt idx="556">
                  <c:v>0.184</c:v>
                </c:pt>
                <c:pt idx="557">
                  <c:v>0.184</c:v>
                </c:pt>
                <c:pt idx="558">
                  <c:v>0.18</c:v>
                </c:pt>
                <c:pt idx="559">
                  <c:v>0.184</c:v>
                </c:pt>
                <c:pt idx="560">
                  <c:v>0.188</c:v>
                </c:pt>
                <c:pt idx="561">
                  <c:v>0.188</c:v>
                </c:pt>
                <c:pt idx="562">
                  <c:v>0.188</c:v>
                </c:pt>
                <c:pt idx="563">
                  <c:v>0.188</c:v>
                </c:pt>
                <c:pt idx="564">
                  <c:v>0.188</c:v>
                </c:pt>
                <c:pt idx="565">
                  <c:v>0.192</c:v>
                </c:pt>
                <c:pt idx="566">
                  <c:v>0.188</c:v>
                </c:pt>
                <c:pt idx="567">
                  <c:v>0.192</c:v>
                </c:pt>
                <c:pt idx="568">
                  <c:v>0.192</c:v>
                </c:pt>
                <c:pt idx="569">
                  <c:v>0.19600000000000001</c:v>
                </c:pt>
                <c:pt idx="570">
                  <c:v>0.19600000000000001</c:v>
                </c:pt>
                <c:pt idx="571">
                  <c:v>0.19600000000000001</c:v>
                </c:pt>
                <c:pt idx="572">
                  <c:v>0.19600000000000001</c:v>
                </c:pt>
                <c:pt idx="573">
                  <c:v>0.19600000000000001</c:v>
                </c:pt>
                <c:pt idx="574">
                  <c:v>0.20399999999999999</c:v>
                </c:pt>
                <c:pt idx="575">
                  <c:v>0.2</c:v>
                </c:pt>
                <c:pt idx="576">
                  <c:v>0.20399999999999999</c:v>
                </c:pt>
                <c:pt idx="577">
                  <c:v>0.20399999999999999</c:v>
                </c:pt>
                <c:pt idx="578">
                  <c:v>0.20799999999999999</c:v>
                </c:pt>
                <c:pt idx="579">
                  <c:v>0.20399999999999999</c:v>
                </c:pt>
                <c:pt idx="580">
                  <c:v>0.20399999999999999</c:v>
                </c:pt>
                <c:pt idx="581">
                  <c:v>0.20799999999999999</c:v>
                </c:pt>
                <c:pt idx="582">
                  <c:v>0.20799999999999999</c:v>
                </c:pt>
                <c:pt idx="583">
                  <c:v>0.20799999999999999</c:v>
                </c:pt>
                <c:pt idx="584">
                  <c:v>0.21199999999999999</c:v>
                </c:pt>
                <c:pt idx="585">
                  <c:v>0.21199999999999999</c:v>
                </c:pt>
                <c:pt idx="586">
                  <c:v>0.21199999999999999</c:v>
                </c:pt>
                <c:pt idx="587">
                  <c:v>0.216</c:v>
                </c:pt>
                <c:pt idx="588">
                  <c:v>0.216</c:v>
                </c:pt>
                <c:pt idx="589">
                  <c:v>0.216</c:v>
                </c:pt>
                <c:pt idx="590">
                  <c:v>0.22</c:v>
                </c:pt>
                <c:pt idx="591">
                  <c:v>0.22</c:v>
                </c:pt>
                <c:pt idx="592">
                  <c:v>0.224</c:v>
                </c:pt>
                <c:pt idx="593">
                  <c:v>0.22</c:v>
                </c:pt>
                <c:pt idx="594">
                  <c:v>0.22</c:v>
                </c:pt>
                <c:pt idx="595">
                  <c:v>0.224</c:v>
                </c:pt>
                <c:pt idx="596">
                  <c:v>0.22800000000000001</c:v>
                </c:pt>
                <c:pt idx="597">
                  <c:v>0.22800000000000001</c:v>
                </c:pt>
                <c:pt idx="598">
                  <c:v>0.22800000000000001</c:v>
                </c:pt>
                <c:pt idx="599">
                  <c:v>0.22800000000000001</c:v>
                </c:pt>
                <c:pt idx="600">
                  <c:v>0.22800000000000001</c:v>
                </c:pt>
                <c:pt idx="601">
                  <c:v>0.23200000000000001</c:v>
                </c:pt>
                <c:pt idx="602">
                  <c:v>0.23200000000000001</c:v>
                </c:pt>
                <c:pt idx="603">
                  <c:v>0.23200000000000001</c:v>
                </c:pt>
                <c:pt idx="604">
                  <c:v>0.23599999999999999</c:v>
                </c:pt>
                <c:pt idx="605">
                  <c:v>0.23599999999999999</c:v>
                </c:pt>
                <c:pt idx="606">
                  <c:v>0.23599999999999999</c:v>
                </c:pt>
                <c:pt idx="607">
                  <c:v>0.23599999999999999</c:v>
                </c:pt>
                <c:pt idx="608">
                  <c:v>0.24</c:v>
                </c:pt>
                <c:pt idx="609">
                  <c:v>0.24</c:v>
                </c:pt>
                <c:pt idx="610">
                  <c:v>0.24</c:v>
                </c:pt>
                <c:pt idx="611">
                  <c:v>0.24399999999999999</c:v>
                </c:pt>
                <c:pt idx="612">
                  <c:v>0.24399999999999999</c:v>
                </c:pt>
                <c:pt idx="613">
                  <c:v>0.248</c:v>
                </c:pt>
                <c:pt idx="614">
                  <c:v>0.248</c:v>
                </c:pt>
                <c:pt idx="615">
                  <c:v>0.248</c:v>
                </c:pt>
                <c:pt idx="616">
                  <c:v>0.248</c:v>
                </c:pt>
                <c:pt idx="617">
                  <c:v>0.248</c:v>
                </c:pt>
                <c:pt idx="618">
                  <c:v>0.252</c:v>
                </c:pt>
                <c:pt idx="619">
                  <c:v>0.252</c:v>
                </c:pt>
                <c:pt idx="620">
                  <c:v>0.252</c:v>
                </c:pt>
                <c:pt idx="621">
                  <c:v>0.25600000000000001</c:v>
                </c:pt>
                <c:pt idx="622">
                  <c:v>0.25600000000000001</c:v>
                </c:pt>
                <c:pt idx="623">
                  <c:v>0.25600000000000001</c:v>
                </c:pt>
                <c:pt idx="624">
                  <c:v>0.252</c:v>
                </c:pt>
                <c:pt idx="625">
                  <c:v>0.26</c:v>
                </c:pt>
                <c:pt idx="626">
                  <c:v>0.26</c:v>
                </c:pt>
                <c:pt idx="627">
                  <c:v>0.26</c:v>
                </c:pt>
                <c:pt idx="628">
                  <c:v>0.25600000000000001</c:v>
                </c:pt>
                <c:pt idx="629">
                  <c:v>0.26400000000000001</c:v>
                </c:pt>
                <c:pt idx="630">
                  <c:v>0.26400000000000001</c:v>
                </c:pt>
                <c:pt idx="631">
                  <c:v>0.26800000000000002</c:v>
                </c:pt>
                <c:pt idx="632">
                  <c:v>0.26800000000000002</c:v>
                </c:pt>
                <c:pt idx="633">
                  <c:v>0.26800000000000002</c:v>
                </c:pt>
                <c:pt idx="634">
                  <c:v>0.27200000000000002</c:v>
                </c:pt>
                <c:pt idx="635">
                  <c:v>0.27200000000000002</c:v>
                </c:pt>
                <c:pt idx="636">
                  <c:v>0.27200000000000002</c:v>
                </c:pt>
                <c:pt idx="637">
                  <c:v>0.27200000000000002</c:v>
                </c:pt>
                <c:pt idx="638">
                  <c:v>0.27600000000000002</c:v>
                </c:pt>
                <c:pt idx="639">
                  <c:v>0.27200000000000002</c:v>
                </c:pt>
                <c:pt idx="640">
                  <c:v>0.27600000000000002</c:v>
                </c:pt>
                <c:pt idx="641">
                  <c:v>0.28000000000000003</c:v>
                </c:pt>
                <c:pt idx="642">
                  <c:v>0.28000000000000003</c:v>
                </c:pt>
                <c:pt idx="643">
                  <c:v>0.28000000000000003</c:v>
                </c:pt>
                <c:pt idx="644">
                  <c:v>0.28399999999999997</c:v>
                </c:pt>
                <c:pt idx="645">
                  <c:v>0.28399999999999997</c:v>
                </c:pt>
                <c:pt idx="646">
                  <c:v>0.28399999999999997</c:v>
                </c:pt>
                <c:pt idx="647">
                  <c:v>0.28399999999999997</c:v>
                </c:pt>
                <c:pt idx="648">
                  <c:v>0.28399999999999997</c:v>
                </c:pt>
                <c:pt idx="649">
                  <c:v>0.28799999999999998</c:v>
                </c:pt>
                <c:pt idx="650">
                  <c:v>0.28799999999999998</c:v>
                </c:pt>
                <c:pt idx="651">
                  <c:v>0.29199999999999998</c:v>
                </c:pt>
                <c:pt idx="652">
                  <c:v>0.29199999999999998</c:v>
                </c:pt>
                <c:pt idx="653">
                  <c:v>0.29599999999999999</c:v>
                </c:pt>
                <c:pt idx="654">
                  <c:v>0.29199999999999998</c:v>
                </c:pt>
                <c:pt idx="655">
                  <c:v>0.29199999999999998</c:v>
                </c:pt>
                <c:pt idx="656">
                  <c:v>0.29599999999999999</c:v>
                </c:pt>
                <c:pt idx="657">
                  <c:v>0.29599999999999999</c:v>
                </c:pt>
                <c:pt idx="658">
                  <c:v>0.29599999999999999</c:v>
                </c:pt>
                <c:pt idx="659">
                  <c:v>0.29599999999999999</c:v>
                </c:pt>
                <c:pt idx="660">
                  <c:v>0.3</c:v>
                </c:pt>
                <c:pt idx="661">
                  <c:v>0.3</c:v>
                </c:pt>
                <c:pt idx="662">
                  <c:v>0.3</c:v>
                </c:pt>
                <c:pt idx="663">
                  <c:v>0.3</c:v>
                </c:pt>
                <c:pt idx="664">
                  <c:v>0.3</c:v>
                </c:pt>
                <c:pt idx="665">
                  <c:v>0.3</c:v>
                </c:pt>
                <c:pt idx="666">
                  <c:v>0.3</c:v>
                </c:pt>
                <c:pt idx="667">
                  <c:v>0.30399999999999999</c:v>
                </c:pt>
                <c:pt idx="668">
                  <c:v>0.30399999999999999</c:v>
                </c:pt>
                <c:pt idx="669">
                  <c:v>0.30399999999999999</c:v>
                </c:pt>
                <c:pt idx="670">
                  <c:v>0.30399999999999999</c:v>
                </c:pt>
                <c:pt idx="671">
                  <c:v>0.30399999999999999</c:v>
                </c:pt>
                <c:pt idx="672">
                  <c:v>0.30399999999999999</c:v>
                </c:pt>
                <c:pt idx="673">
                  <c:v>0.30399999999999999</c:v>
                </c:pt>
                <c:pt idx="674">
                  <c:v>0.30399999999999999</c:v>
                </c:pt>
                <c:pt idx="675">
                  <c:v>0.30399999999999999</c:v>
                </c:pt>
                <c:pt idx="676">
                  <c:v>0.30399999999999999</c:v>
                </c:pt>
                <c:pt idx="677">
                  <c:v>0.30399999999999999</c:v>
                </c:pt>
                <c:pt idx="678">
                  <c:v>0.30399999999999999</c:v>
                </c:pt>
                <c:pt idx="679">
                  <c:v>0.3</c:v>
                </c:pt>
                <c:pt idx="680">
                  <c:v>0.3</c:v>
                </c:pt>
                <c:pt idx="681">
                  <c:v>0.3</c:v>
                </c:pt>
                <c:pt idx="682">
                  <c:v>0.3</c:v>
                </c:pt>
                <c:pt idx="683">
                  <c:v>0.3</c:v>
                </c:pt>
                <c:pt idx="684">
                  <c:v>0.29599999999999999</c:v>
                </c:pt>
                <c:pt idx="685">
                  <c:v>0.29599999999999999</c:v>
                </c:pt>
                <c:pt idx="686">
                  <c:v>0.3</c:v>
                </c:pt>
                <c:pt idx="687">
                  <c:v>0.29599999999999999</c:v>
                </c:pt>
                <c:pt idx="688">
                  <c:v>0.29599999999999999</c:v>
                </c:pt>
                <c:pt idx="689">
                  <c:v>0.29599999999999999</c:v>
                </c:pt>
                <c:pt idx="690">
                  <c:v>0.29199999999999998</c:v>
                </c:pt>
                <c:pt idx="691">
                  <c:v>0.29199999999999998</c:v>
                </c:pt>
                <c:pt idx="692">
                  <c:v>0.29199999999999998</c:v>
                </c:pt>
                <c:pt idx="693">
                  <c:v>0.29199999999999998</c:v>
                </c:pt>
                <c:pt idx="694">
                  <c:v>0.29599999999999999</c:v>
                </c:pt>
                <c:pt idx="695">
                  <c:v>0.28799999999999998</c:v>
                </c:pt>
                <c:pt idx="696">
                  <c:v>0.28799999999999998</c:v>
                </c:pt>
                <c:pt idx="697">
                  <c:v>0.28799999999999998</c:v>
                </c:pt>
                <c:pt idx="698">
                  <c:v>0.28799999999999998</c:v>
                </c:pt>
                <c:pt idx="699">
                  <c:v>0.28799999999999998</c:v>
                </c:pt>
                <c:pt idx="700">
                  <c:v>0.28799999999999998</c:v>
                </c:pt>
                <c:pt idx="701">
                  <c:v>0.28399999999999997</c:v>
                </c:pt>
                <c:pt idx="702">
                  <c:v>0.28399999999999997</c:v>
                </c:pt>
                <c:pt idx="703">
                  <c:v>0.28399999999999997</c:v>
                </c:pt>
                <c:pt idx="704">
                  <c:v>0.28399999999999997</c:v>
                </c:pt>
                <c:pt idx="705">
                  <c:v>0.28399999999999997</c:v>
                </c:pt>
                <c:pt idx="706">
                  <c:v>0.28399999999999997</c:v>
                </c:pt>
                <c:pt idx="707">
                  <c:v>0.28399999999999997</c:v>
                </c:pt>
                <c:pt idx="708">
                  <c:v>0.28399999999999997</c:v>
                </c:pt>
                <c:pt idx="709">
                  <c:v>0.28399999999999997</c:v>
                </c:pt>
                <c:pt idx="710">
                  <c:v>0.28399999999999997</c:v>
                </c:pt>
                <c:pt idx="711">
                  <c:v>0.28399999999999997</c:v>
                </c:pt>
                <c:pt idx="712">
                  <c:v>0.28399999999999997</c:v>
                </c:pt>
                <c:pt idx="713">
                  <c:v>0.28399999999999997</c:v>
                </c:pt>
                <c:pt idx="714">
                  <c:v>0.28000000000000003</c:v>
                </c:pt>
                <c:pt idx="715">
                  <c:v>0.28399999999999997</c:v>
                </c:pt>
                <c:pt idx="716">
                  <c:v>0.28000000000000003</c:v>
                </c:pt>
                <c:pt idx="717">
                  <c:v>0.28399999999999997</c:v>
                </c:pt>
                <c:pt idx="718">
                  <c:v>0.28000000000000003</c:v>
                </c:pt>
                <c:pt idx="719">
                  <c:v>0.28000000000000003</c:v>
                </c:pt>
                <c:pt idx="720">
                  <c:v>0.28399999999999997</c:v>
                </c:pt>
                <c:pt idx="721">
                  <c:v>0.28399999999999997</c:v>
                </c:pt>
                <c:pt idx="722">
                  <c:v>0.28399999999999997</c:v>
                </c:pt>
                <c:pt idx="723">
                  <c:v>0.28399999999999997</c:v>
                </c:pt>
                <c:pt idx="724">
                  <c:v>0.28799999999999998</c:v>
                </c:pt>
                <c:pt idx="725">
                  <c:v>0.28799999999999998</c:v>
                </c:pt>
                <c:pt idx="726">
                  <c:v>0.28799999999999998</c:v>
                </c:pt>
                <c:pt idx="727">
                  <c:v>0.28799999999999998</c:v>
                </c:pt>
                <c:pt idx="728">
                  <c:v>0.28799999999999998</c:v>
                </c:pt>
                <c:pt idx="729">
                  <c:v>0.28799999999999998</c:v>
                </c:pt>
                <c:pt idx="730">
                  <c:v>0.29199999999999998</c:v>
                </c:pt>
                <c:pt idx="731">
                  <c:v>0.29199999999999998</c:v>
                </c:pt>
                <c:pt idx="732">
                  <c:v>0.29199999999999998</c:v>
                </c:pt>
                <c:pt idx="733">
                  <c:v>0.29199999999999998</c:v>
                </c:pt>
                <c:pt idx="734">
                  <c:v>0.29199999999999998</c:v>
                </c:pt>
                <c:pt idx="735">
                  <c:v>0.29599999999999999</c:v>
                </c:pt>
                <c:pt idx="736">
                  <c:v>0.29599999999999999</c:v>
                </c:pt>
                <c:pt idx="737">
                  <c:v>0.29599999999999999</c:v>
                </c:pt>
                <c:pt idx="738">
                  <c:v>0.29599999999999999</c:v>
                </c:pt>
                <c:pt idx="739">
                  <c:v>0.29599999999999999</c:v>
                </c:pt>
                <c:pt idx="740">
                  <c:v>0.3</c:v>
                </c:pt>
                <c:pt idx="741">
                  <c:v>0.29599999999999999</c:v>
                </c:pt>
                <c:pt idx="742">
                  <c:v>0.30399999999999999</c:v>
                </c:pt>
                <c:pt idx="743">
                  <c:v>0.3</c:v>
                </c:pt>
                <c:pt idx="744">
                  <c:v>0.3</c:v>
                </c:pt>
                <c:pt idx="745">
                  <c:v>0.30399999999999999</c:v>
                </c:pt>
                <c:pt idx="746">
                  <c:v>0.3</c:v>
                </c:pt>
                <c:pt idx="747">
                  <c:v>0.30399999999999999</c:v>
                </c:pt>
                <c:pt idx="748">
                  <c:v>0.3</c:v>
                </c:pt>
                <c:pt idx="749">
                  <c:v>0.3</c:v>
                </c:pt>
                <c:pt idx="750">
                  <c:v>0.3</c:v>
                </c:pt>
                <c:pt idx="751">
                  <c:v>0.3</c:v>
                </c:pt>
                <c:pt idx="752">
                  <c:v>0.30399999999999999</c:v>
                </c:pt>
                <c:pt idx="753">
                  <c:v>0.3</c:v>
                </c:pt>
                <c:pt idx="754">
                  <c:v>0.3</c:v>
                </c:pt>
                <c:pt idx="755">
                  <c:v>0.3</c:v>
                </c:pt>
                <c:pt idx="756">
                  <c:v>0.3</c:v>
                </c:pt>
                <c:pt idx="757">
                  <c:v>0.3</c:v>
                </c:pt>
                <c:pt idx="758">
                  <c:v>0.30399999999999999</c:v>
                </c:pt>
                <c:pt idx="759">
                  <c:v>0.3</c:v>
                </c:pt>
                <c:pt idx="760">
                  <c:v>0.29599999999999999</c:v>
                </c:pt>
                <c:pt idx="761">
                  <c:v>0.3</c:v>
                </c:pt>
                <c:pt idx="762">
                  <c:v>0.3</c:v>
                </c:pt>
                <c:pt idx="763">
                  <c:v>0.3</c:v>
                </c:pt>
                <c:pt idx="764">
                  <c:v>0.29599999999999999</c:v>
                </c:pt>
                <c:pt idx="765">
                  <c:v>0.29599999999999999</c:v>
                </c:pt>
                <c:pt idx="766">
                  <c:v>0.29599999999999999</c:v>
                </c:pt>
                <c:pt idx="767">
                  <c:v>0.29599999999999999</c:v>
                </c:pt>
                <c:pt idx="768">
                  <c:v>0.29599999999999999</c:v>
                </c:pt>
                <c:pt idx="769">
                  <c:v>0.29599999999999999</c:v>
                </c:pt>
                <c:pt idx="770">
                  <c:v>0.29599999999999999</c:v>
                </c:pt>
                <c:pt idx="771">
                  <c:v>0.29599999999999999</c:v>
                </c:pt>
                <c:pt idx="772">
                  <c:v>0.29199999999999998</c:v>
                </c:pt>
                <c:pt idx="773">
                  <c:v>0.29199999999999998</c:v>
                </c:pt>
                <c:pt idx="774">
                  <c:v>0.29199999999999998</c:v>
                </c:pt>
                <c:pt idx="775">
                  <c:v>0.29199999999999998</c:v>
                </c:pt>
                <c:pt idx="776">
                  <c:v>0.28799999999999998</c:v>
                </c:pt>
                <c:pt idx="777">
                  <c:v>0.28799999999999998</c:v>
                </c:pt>
                <c:pt idx="778">
                  <c:v>0.28799999999999998</c:v>
                </c:pt>
                <c:pt idx="779">
                  <c:v>0.28799999999999998</c:v>
                </c:pt>
                <c:pt idx="780">
                  <c:v>0.28399999999999997</c:v>
                </c:pt>
                <c:pt idx="781">
                  <c:v>0.28399999999999997</c:v>
                </c:pt>
                <c:pt idx="782">
                  <c:v>0.28399999999999997</c:v>
                </c:pt>
                <c:pt idx="783">
                  <c:v>0.28399999999999997</c:v>
                </c:pt>
                <c:pt idx="784">
                  <c:v>0.28000000000000003</c:v>
                </c:pt>
                <c:pt idx="785">
                  <c:v>0.28399999999999997</c:v>
                </c:pt>
                <c:pt idx="786">
                  <c:v>0.28399999999999997</c:v>
                </c:pt>
                <c:pt idx="787">
                  <c:v>0.28000000000000003</c:v>
                </c:pt>
                <c:pt idx="788">
                  <c:v>0.28399999999999997</c:v>
                </c:pt>
                <c:pt idx="789">
                  <c:v>0.28000000000000003</c:v>
                </c:pt>
                <c:pt idx="790">
                  <c:v>0.28399999999999997</c:v>
                </c:pt>
                <c:pt idx="791">
                  <c:v>0.28399999999999997</c:v>
                </c:pt>
                <c:pt idx="792">
                  <c:v>0.28399999999999997</c:v>
                </c:pt>
                <c:pt idx="793">
                  <c:v>0.28000000000000003</c:v>
                </c:pt>
                <c:pt idx="794">
                  <c:v>0.28000000000000003</c:v>
                </c:pt>
                <c:pt idx="795">
                  <c:v>0.28399999999999997</c:v>
                </c:pt>
                <c:pt idx="796">
                  <c:v>0.28399999999999997</c:v>
                </c:pt>
                <c:pt idx="797">
                  <c:v>0.28000000000000003</c:v>
                </c:pt>
                <c:pt idx="798">
                  <c:v>0.28399999999999997</c:v>
                </c:pt>
                <c:pt idx="799">
                  <c:v>0.28399999999999997</c:v>
                </c:pt>
                <c:pt idx="800">
                  <c:v>0.28399999999999997</c:v>
                </c:pt>
                <c:pt idx="801">
                  <c:v>0.28399999999999997</c:v>
                </c:pt>
                <c:pt idx="802">
                  <c:v>0.28399999999999997</c:v>
                </c:pt>
                <c:pt idx="803">
                  <c:v>0.28799999999999998</c:v>
                </c:pt>
                <c:pt idx="804">
                  <c:v>0.28799999999999998</c:v>
                </c:pt>
                <c:pt idx="805">
                  <c:v>0.28799999999999998</c:v>
                </c:pt>
                <c:pt idx="806">
                  <c:v>0.29199999999999998</c:v>
                </c:pt>
                <c:pt idx="807">
                  <c:v>0.29199999999999998</c:v>
                </c:pt>
                <c:pt idx="808">
                  <c:v>0.29199999999999998</c:v>
                </c:pt>
                <c:pt idx="809">
                  <c:v>0.29199999999999998</c:v>
                </c:pt>
                <c:pt idx="810">
                  <c:v>0.29199999999999998</c:v>
                </c:pt>
                <c:pt idx="811">
                  <c:v>0.29199999999999998</c:v>
                </c:pt>
                <c:pt idx="812">
                  <c:v>0.29199999999999998</c:v>
                </c:pt>
                <c:pt idx="813">
                  <c:v>0.29599999999999999</c:v>
                </c:pt>
                <c:pt idx="814">
                  <c:v>0.29599999999999999</c:v>
                </c:pt>
                <c:pt idx="815">
                  <c:v>0.29599999999999999</c:v>
                </c:pt>
                <c:pt idx="816">
                  <c:v>0.29599999999999999</c:v>
                </c:pt>
                <c:pt idx="817">
                  <c:v>0.3</c:v>
                </c:pt>
                <c:pt idx="818">
                  <c:v>0.3</c:v>
                </c:pt>
                <c:pt idx="819">
                  <c:v>0.3</c:v>
                </c:pt>
                <c:pt idx="820">
                  <c:v>0.29599999999999999</c:v>
                </c:pt>
                <c:pt idx="821">
                  <c:v>0.3</c:v>
                </c:pt>
                <c:pt idx="822">
                  <c:v>0.3</c:v>
                </c:pt>
                <c:pt idx="823">
                  <c:v>0.3</c:v>
                </c:pt>
                <c:pt idx="824">
                  <c:v>0.30399999999999999</c:v>
                </c:pt>
                <c:pt idx="825">
                  <c:v>0.3</c:v>
                </c:pt>
                <c:pt idx="826">
                  <c:v>0.30399999999999999</c:v>
                </c:pt>
                <c:pt idx="827">
                  <c:v>0.3</c:v>
                </c:pt>
                <c:pt idx="828">
                  <c:v>0.3</c:v>
                </c:pt>
                <c:pt idx="829">
                  <c:v>0.3</c:v>
                </c:pt>
                <c:pt idx="830">
                  <c:v>0.3</c:v>
                </c:pt>
                <c:pt idx="831">
                  <c:v>0.3</c:v>
                </c:pt>
                <c:pt idx="832">
                  <c:v>0.3</c:v>
                </c:pt>
                <c:pt idx="833">
                  <c:v>0.3</c:v>
                </c:pt>
                <c:pt idx="834">
                  <c:v>0.3</c:v>
                </c:pt>
                <c:pt idx="835">
                  <c:v>0.3</c:v>
                </c:pt>
                <c:pt idx="836">
                  <c:v>0.29599999999999999</c:v>
                </c:pt>
                <c:pt idx="837">
                  <c:v>0.30399999999999999</c:v>
                </c:pt>
                <c:pt idx="838">
                  <c:v>0.3</c:v>
                </c:pt>
                <c:pt idx="839">
                  <c:v>0.29599999999999999</c:v>
                </c:pt>
                <c:pt idx="840">
                  <c:v>0.3</c:v>
                </c:pt>
                <c:pt idx="841">
                  <c:v>0.29599999999999999</c:v>
                </c:pt>
                <c:pt idx="842">
                  <c:v>0.29599999999999999</c:v>
                </c:pt>
                <c:pt idx="843">
                  <c:v>0.29599999999999999</c:v>
                </c:pt>
                <c:pt idx="844">
                  <c:v>0.29599999999999999</c:v>
                </c:pt>
                <c:pt idx="845">
                  <c:v>0.29199999999999998</c:v>
                </c:pt>
                <c:pt idx="846">
                  <c:v>0.29199999999999998</c:v>
                </c:pt>
                <c:pt idx="847">
                  <c:v>0.29599999999999999</c:v>
                </c:pt>
                <c:pt idx="848">
                  <c:v>0.29199999999999998</c:v>
                </c:pt>
                <c:pt idx="849">
                  <c:v>0.29199999999999998</c:v>
                </c:pt>
                <c:pt idx="850">
                  <c:v>0.28799999999999998</c:v>
                </c:pt>
                <c:pt idx="851">
                  <c:v>0.29199999999999998</c:v>
                </c:pt>
                <c:pt idx="852">
                  <c:v>0.28799999999999998</c:v>
                </c:pt>
                <c:pt idx="853">
                  <c:v>0.28799999999999998</c:v>
                </c:pt>
                <c:pt idx="854">
                  <c:v>0.28399999999999997</c:v>
                </c:pt>
                <c:pt idx="855">
                  <c:v>0.28799999999999998</c:v>
                </c:pt>
                <c:pt idx="856">
                  <c:v>0.28799999999999998</c:v>
                </c:pt>
                <c:pt idx="857">
                  <c:v>0.28399999999999997</c:v>
                </c:pt>
                <c:pt idx="858">
                  <c:v>0.28399999999999997</c:v>
                </c:pt>
                <c:pt idx="859">
                  <c:v>0.28399999999999997</c:v>
                </c:pt>
                <c:pt idx="860">
                  <c:v>0.28399999999999997</c:v>
                </c:pt>
                <c:pt idx="861">
                  <c:v>0.28399999999999997</c:v>
                </c:pt>
                <c:pt idx="862">
                  <c:v>0.28399999999999997</c:v>
                </c:pt>
                <c:pt idx="863">
                  <c:v>0.28399999999999997</c:v>
                </c:pt>
                <c:pt idx="864">
                  <c:v>0.28000000000000003</c:v>
                </c:pt>
                <c:pt idx="865">
                  <c:v>0.28399999999999997</c:v>
                </c:pt>
                <c:pt idx="866">
                  <c:v>0.28399999999999997</c:v>
                </c:pt>
                <c:pt idx="867">
                  <c:v>0.28399999999999997</c:v>
                </c:pt>
                <c:pt idx="868">
                  <c:v>0.28399999999999997</c:v>
                </c:pt>
                <c:pt idx="869">
                  <c:v>0.28399999999999997</c:v>
                </c:pt>
                <c:pt idx="870">
                  <c:v>0.28399999999999997</c:v>
                </c:pt>
                <c:pt idx="871">
                  <c:v>0.28399999999999997</c:v>
                </c:pt>
                <c:pt idx="872">
                  <c:v>0.28399999999999997</c:v>
                </c:pt>
                <c:pt idx="873">
                  <c:v>0.28399999999999997</c:v>
                </c:pt>
                <c:pt idx="874">
                  <c:v>0.28399999999999997</c:v>
                </c:pt>
                <c:pt idx="875">
                  <c:v>0.28399999999999997</c:v>
                </c:pt>
                <c:pt idx="876">
                  <c:v>0.28399999999999997</c:v>
                </c:pt>
                <c:pt idx="877">
                  <c:v>0.28799999999999998</c:v>
                </c:pt>
                <c:pt idx="878">
                  <c:v>0.28799999999999998</c:v>
                </c:pt>
                <c:pt idx="879">
                  <c:v>0.28399999999999997</c:v>
                </c:pt>
                <c:pt idx="880">
                  <c:v>0.28799999999999998</c:v>
                </c:pt>
                <c:pt idx="881">
                  <c:v>0.29199999999999998</c:v>
                </c:pt>
                <c:pt idx="882">
                  <c:v>0.28799999999999998</c:v>
                </c:pt>
                <c:pt idx="883">
                  <c:v>0.29199999999999998</c:v>
                </c:pt>
                <c:pt idx="884">
                  <c:v>0.29199999999999998</c:v>
                </c:pt>
                <c:pt idx="885">
                  <c:v>0.29599999999999999</c:v>
                </c:pt>
                <c:pt idx="886">
                  <c:v>0.29599999999999999</c:v>
                </c:pt>
                <c:pt idx="887">
                  <c:v>0.29199999999999998</c:v>
                </c:pt>
                <c:pt idx="888">
                  <c:v>0.29599999999999999</c:v>
                </c:pt>
                <c:pt idx="889">
                  <c:v>0.29199999999999998</c:v>
                </c:pt>
                <c:pt idx="890">
                  <c:v>0.29199999999999998</c:v>
                </c:pt>
                <c:pt idx="891">
                  <c:v>0.29599999999999999</c:v>
                </c:pt>
                <c:pt idx="892">
                  <c:v>0.29599999999999999</c:v>
                </c:pt>
                <c:pt idx="893">
                  <c:v>0.29599999999999999</c:v>
                </c:pt>
                <c:pt idx="894">
                  <c:v>0.29599999999999999</c:v>
                </c:pt>
                <c:pt idx="895">
                  <c:v>0.29599999999999999</c:v>
                </c:pt>
                <c:pt idx="896">
                  <c:v>0.3</c:v>
                </c:pt>
                <c:pt idx="897">
                  <c:v>0.3</c:v>
                </c:pt>
                <c:pt idx="898">
                  <c:v>0.3</c:v>
                </c:pt>
                <c:pt idx="899">
                  <c:v>0.3</c:v>
                </c:pt>
                <c:pt idx="900">
                  <c:v>0.29599999999999999</c:v>
                </c:pt>
                <c:pt idx="901">
                  <c:v>0.29599999999999999</c:v>
                </c:pt>
                <c:pt idx="902">
                  <c:v>0.3</c:v>
                </c:pt>
                <c:pt idx="903">
                  <c:v>0.3</c:v>
                </c:pt>
                <c:pt idx="904">
                  <c:v>0.30399999999999999</c:v>
                </c:pt>
                <c:pt idx="905">
                  <c:v>0.3</c:v>
                </c:pt>
                <c:pt idx="906">
                  <c:v>0.3</c:v>
                </c:pt>
                <c:pt idx="907">
                  <c:v>0.3</c:v>
                </c:pt>
                <c:pt idx="908">
                  <c:v>0.3</c:v>
                </c:pt>
                <c:pt idx="909">
                  <c:v>0.29599999999999999</c:v>
                </c:pt>
                <c:pt idx="910">
                  <c:v>0.3</c:v>
                </c:pt>
                <c:pt idx="911">
                  <c:v>0.29599999999999999</c:v>
                </c:pt>
                <c:pt idx="912">
                  <c:v>0.29599999999999999</c:v>
                </c:pt>
                <c:pt idx="913">
                  <c:v>0.3</c:v>
                </c:pt>
                <c:pt idx="914">
                  <c:v>0.3</c:v>
                </c:pt>
                <c:pt idx="915">
                  <c:v>0.29599999999999999</c:v>
                </c:pt>
                <c:pt idx="916">
                  <c:v>0.29599999999999999</c:v>
                </c:pt>
                <c:pt idx="917">
                  <c:v>0.29599999999999999</c:v>
                </c:pt>
                <c:pt idx="918">
                  <c:v>0.29599999999999999</c:v>
                </c:pt>
                <c:pt idx="919">
                  <c:v>0.29599999999999999</c:v>
                </c:pt>
                <c:pt idx="920">
                  <c:v>0.29599999999999999</c:v>
                </c:pt>
                <c:pt idx="921">
                  <c:v>0.29599999999999999</c:v>
                </c:pt>
                <c:pt idx="922">
                  <c:v>0.29199999999999998</c:v>
                </c:pt>
                <c:pt idx="923">
                  <c:v>0.29599999999999999</c:v>
                </c:pt>
                <c:pt idx="924">
                  <c:v>0.29599999999999999</c:v>
                </c:pt>
                <c:pt idx="925">
                  <c:v>0.29599999999999999</c:v>
                </c:pt>
                <c:pt idx="926">
                  <c:v>0.29199999999999998</c:v>
                </c:pt>
                <c:pt idx="927">
                  <c:v>0.29199999999999998</c:v>
                </c:pt>
                <c:pt idx="928">
                  <c:v>0.29199999999999998</c:v>
                </c:pt>
                <c:pt idx="929">
                  <c:v>0.29199999999999998</c:v>
                </c:pt>
                <c:pt idx="930">
                  <c:v>0.28799999999999998</c:v>
                </c:pt>
                <c:pt idx="931">
                  <c:v>0.29199999999999998</c:v>
                </c:pt>
                <c:pt idx="932">
                  <c:v>0.28399999999999997</c:v>
                </c:pt>
                <c:pt idx="933">
                  <c:v>0.28399999999999997</c:v>
                </c:pt>
                <c:pt idx="934">
                  <c:v>0.28799999999999998</c:v>
                </c:pt>
                <c:pt idx="935">
                  <c:v>0.28799999999999998</c:v>
                </c:pt>
                <c:pt idx="936">
                  <c:v>0.28799999999999998</c:v>
                </c:pt>
                <c:pt idx="937">
                  <c:v>0.28399999999999997</c:v>
                </c:pt>
                <c:pt idx="938">
                  <c:v>0.28399999999999997</c:v>
                </c:pt>
                <c:pt idx="939">
                  <c:v>0.28399999999999997</c:v>
                </c:pt>
                <c:pt idx="940">
                  <c:v>0.28399999999999997</c:v>
                </c:pt>
                <c:pt idx="941">
                  <c:v>0.28000000000000003</c:v>
                </c:pt>
                <c:pt idx="942">
                  <c:v>0.28399999999999997</c:v>
                </c:pt>
                <c:pt idx="943">
                  <c:v>0.28000000000000003</c:v>
                </c:pt>
                <c:pt idx="944">
                  <c:v>0.28399999999999997</c:v>
                </c:pt>
                <c:pt idx="945">
                  <c:v>0.28399999999999997</c:v>
                </c:pt>
                <c:pt idx="946">
                  <c:v>0.28000000000000003</c:v>
                </c:pt>
                <c:pt idx="947">
                  <c:v>0.28399999999999997</c:v>
                </c:pt>
                <c:pt idx="948">
                  <c:v>0.28399999999999997</c:v>
                </c:pt>
                <c:pt idx="949">
                  <c:v>0.28399999999999997</c:v>
                </c:pt>
                <c:pt idx="950">
                  <c:v>0.28399999999999997</c:v>
                </c:pt>
                <c:pt idx="951">
                  <c:v>0.28399999999999997</c:v>
                </c:pt>
                <c:pt idx="952">
                  <c:v>0.28799999999999998</c:v>
                </c:pt>
                <c:pt idx="953">
                  <c:v>0.28399999999999997</c:v>
                </c:pt>
                <c:pt idx="954">
                  <c:v>0.28799999999999998</c:v>
                </c:pt>
                <c:pt idx="955">
                  <c:v>0.28799999999999998</c:v>
                </c:pt>
                <c:pt idx="956">
                  <c:v>0.28799999999999998</c:v>
                </c:pt>
                <c:pt idx="957">
                  <c:v>0.28799999999999998</c:v>
                </c:pt>
                <c:pt idx="958">
                  <c:v>0.28399999999999997</c:v>
                </c:pt>
                <c:pt idx="959">
                  <c:v>0.29199999999999998</c:v>
                </c:pt>
                <c:pt idx="960">
                  <c:v>0.29199999999999998</c:v>
                </c:pt>
                <c:pt idx="961">
                  <c:v>0.29199999999999998</c:v>
                </c:pt>
                <c:pt idx="962">
                  <c:v>0.29199999999999998</c:v>
                </c:pt>
                <c:pt idx="963">
                  <c:v>0.29199999999999998</c:v>
                </c:pt>
                <c:pt idx="964">
                  <c:v>0.29599999999999999</c:v>
                </c:pt>
                <c:pt idx="965">
                  <c:v>0.29599999999999999</c:v>
                </c:pt>
                <c:pt idx="966">
                  <c:v>0.29199999999999998</c:v>
                </c:pt>
                <c:pt idx="967">
                  <c:v>0.29199999999999998</c:v>
                </c:pt>
                <c:pt idx="968">
                  <c:v>0.29599999999999999</c:v>
                </c:pt>
                <c:pt idx="969">
                  <c:v>0.29599999999999999</c:v>
                </c:pt>
                <c:pt idx="970">
                  <c:v>0.29599999999999999</c:v>
                </c:pt>
                <c:pt idx="971">
                  <c:v>0.29599999999999999</c:v>
                </c:pt>
                <c:pt idx="972">
                  <c:v>0.29599999999999999</c:v>
                </c:pt>
                <c:pt idx="973">
                  <c:v>0.29599999999999999</c:v>
                </c:pt>
                <c:pt idx="974">
                  <c:v>0.29599999999999999</c:v>
                </c:pt>
                <c:pt idx="975">
                  <c:v>0.3</c:v>
                </c:pt>
                <c:pt idx="976">
                  <c:v>0.29599999999999999</c:v>
                </c:pt>
                <c:pt idx="977">
                  <c:v>0.30399999999999999</c:v>
                </c:pt>
                <c:pt idx="978">
                  <c:v>0.3</c:v>
                </c:pt>
                <c:pt idx="979">
                  <c:v>0.3</c:v>
                </c:pt>
                <c:pt idx="980">
                  <c:v>0.29599999999999999</c:v>
                </c:pt>
                <c:pt idx="981">
                  <c:v>0.29599999999999999</c:v>
                </c:pt>
                <c:pt idx="982">
                  <c:v>0.3</c:v>
                </c:pt>
                <c:pt idx="983">
                  <c:v>0.30399999999999999</c:v>
                </c:pt>
                <c:pt idx="984">
                  <c:v>0.3</c:v>
                </c:pt>
                <c:pt idx="985">
                  <c:v>0.30399999999999999</c:v>
                </c:pt>
                <c:pt idx="986">
                  <c:v>0.3</c:v>
                </c:pt>
                <c:pt idx="987">
                  <c:v>0.29599999999999999</c:v>
                </c:pt>
                <c:pt idx="988">
                  <c:v>0.3</c:v>
                </c:pt>
                <c:pt idx="989">
                  <c:v>0.3</c:v>
                </c:pt>
                <c:pt idx="990">
                  <c:v>0.3</c:v>
                </c:pt>
                <c:pt idx="991">
                  <c:v>0.29599999999999999</c:v>
                </c:pt>
                <c:pt idx="992">
                  <c:v>0.29599999999999999</c:v>
                </c:pt>
                <c:pt idx="993">
                  <c:v>0.29599999999999999</c:v>
                </c:pt>
                <c:pt idx="994">
                  <c:v>0.29599999999999999</c:v>
                </c:pt>
                <c:pt idx="995">
                  <c:v>0.3</c:v>
                </c:pt>
                <c:pt idx="996">
                  <c:v>0.29599999999999999</c:v>
                </c:pt>
                <c:pt idx="997">
                  <c:v>0.29599999999999999</c:v>
                </c:pt>
                <c:pt idx="998">
                  <c:v>0.29599999999999999</c:v>
                </c:pt>
                <c:pt idx="999">
                  <c:v>0.29199999999999998</c:v>
                </c:pt>
                <c:pt idx="1000">
                  <c:v>0.29199999999999998</c:v>
                </c:pt>
                <c:pt idx="1001">
                  <c:v>0.29199999999999998</c:v>
                </c:pt>
                <c:pt idx="1002">
                  <c:v>0.29199999999999998</c:v>
                </c:pt>
                <c:pt idx="1003">
                  <c:v>0.29199999999999998</c:v>
                </c:pt>
                <c:pt idx="1004">
                  <c:v>0.29199999999999998</c:v>
                </c:pt>
                <c:pt idx="1005">
                  <c:v>0.29199999999999998</c:v>
                </c:pt>
                <c:pt idx="1006">
                  <c:v>0.29199999999999998</c:v>
                </c:pt>
                <c:pt idx="1007">
                  <c:v>0.28799999999999998</c:v>
                </c:pt>
                <c:pt idx="1008">
                  <c:v>0.29199999999999998</c:v>
                </c:pt>
                <c:pt idx="1009">
                  <c:v>0.28799999999999998</c:v>
                </c:pt>
                <c:pt idx="1010">
                  <c:v>0.28799999999999998</c:v>
                </c:pt>
                <c:pt idx="1011">
                  <c:v>0.28799999999999998</c:v>
                </c:pt>
                <c:pt idx="1012">
                  <c:v>0.28799999999999998</c:v>
                </c:pt>
                <c:pt idx="1013">
                  <c:v>0.28799999999999998</c:v>
                </c:pt>
                <c:pt idx="1014">
                  <c:v>0.28399999999999997</c:v>
                </c:pt>
                <c:pt idx="1015">
                  <c:v>0.28399999999999997</c:v>
                </c:pt>
                <c:pt idx="1016">
                  <c:v>0.28399999999999997</c:v>
                </c:pt>
                <c:pt idx="1017">
                  <c:v>0.28399999999999997</c:v>
                </c:pt>
                <c:pt idx="1018">
                  <c:v>0.28799999999999998</c:v>
                </c:pt>
                <c:pt idx="1019">
                  <c:v>0.28799999999999998</c:v>
                </c:pt>
                <c:pt idx="1020">
                  <c:v>0.28399999999999997</c:v>
                </c:pt>
                <c:pt idx="1021">
                  <c:v>0.28399999999999997</c:v>
                </c:pt>
                <c:pt idx="1022">
                  <c:v>0.28399999999999997</c:v>
                </c:pt>
                <c:pt idx="1023">
                  <c:v>0.28399999999999997</c:v>
                </c:pt>
                <c:pt idx="1024">
                  <c:v>0.28399999999999997</c:v>
                </c:pt>
                <c:pt idx="1025">
                  <c:v>0.28399999999999997</c:v>
                </c:pt>
                <c:pt idx="1026">
                  <c:v>0.28399999999999997</c:v>
                </c:pt>
                <c:pt idx="1027">
                  <c:v>0.28799999999999998</c:v>
                </c:pt>
                <c:pt idx="1028">
                  <c:v>0.28799999999999998</c:v>
                </c:pt>
                <c:pt idx="1029">
                  <c:v>0.28399999999999997</c:v>
                </c:pt>
                <c:pt idx="1030">
                  <c:v>0.28799999999999998</c:v>
                </c:pt>
                <c:pt idx="1031">
                  <c:v>0.28799999999999998</c:v>
                </c:pt>
                <c:pt idx="1032">
                  <c:v>0.28799999999999998</c:v>
                </c:pt>
                <c:pt idx="1033">
                  <c:v>0.28799999999999998</c:v>
                </c:pt>
                <c:pt idx="1034">
                  <c:v>0.28799999999999998</c:v>
                </c:pt>
                <c:pt idx="1035">
                  <c:v>0.29199999999999998</c:v>
                </c:pt>
                <c:pt idx="1036">
                  <c:v>0.29199999999999998</c:v>
                </c:pt>
                <c:pt idx="1037">
                  <c:v>0.29199999999999998</c:v>
                </c:pt>
                <c:pt idx="1038">
                  <c:v>0.28799999999999998</c:v>
                </c:pt>
                <c:pt idx="1039">
                  <c:v>0.29199999999999998</c:v>
                </c:pt>
                <c:pt idx="1040">
                  <c:v>0.29199999999999998</c:v>
                </c:pt>
                <c:pt idx="1041">
                  <c:v>0.29199999999999998</c:v>
                </c:pt>
                <c:pt idx="1042">
                  <c:v>0.29199999999999998</c:v>
                </c:pt>
                <c:pt idx="1043">
                  <c:v>0.29199999999999998</c:v>
                </c:pt>
                <c:pt idx="1044">
                  <c:v>0.29599999999999999</c:v>
                </c:pt>
                <c:pt idx="1045">
                  <c:v>0.29199999999999998</c:v>
                </c:pt>
                <c:pt idx="1046">
                  <c:v>0.29199999999999998</c:v>
                </c:pt>
                <c:pt idx="1047">
                  <c:v>0.29599999999999999</c:v>
                </c:pt>
                <c:pt idx="1048">
                  <c:v>0.29599999999999999</c:v>
                </c:pt>
                <c:pt idx="1049">
                  <c:v>0.29599999999999999</c:v>
                </c:pt>
                <c:pt idx="1050">
                  <c:v>0.29599999999999999</c:v>
                </c:pt>
                <c:pt idx="1051">
                  <c:v>0.29599999999999999</c:v>
                </c:pt>
                <c:pt idx="1052">
                  <c:v>0.29599999999999999</c:v>
                </c:pt>
                <c:pt idx="1053">
                  <c:v>0.29599999999999999</c:v>
                </c:pt>
                <c:pt idx="1054">
                  <c:v>0.29599999999999999</c:v>
                </c:pt>
                <c:pt idx="1055">
                  <c:v>0.3</c:v>
                </c:pt>
                <c:pt idx="1056">
                  <c:v>0.29599999999999999</c:v>
                </c:pt>
                <c:pt idx="1057">
                  <c:v>0.3</c:v>
                </c:pt>
                <c:pt idx="1058">
                  <c:v>0.3</c:v>
                </c:pt>
                <c:pt idx="1059">
                  <c:v>0.29599999999999999</c:v>
                </c:pt>
                <c:pt idx="1060">
                  <c:v>0.29599999999999999</c:v>
                </c:pt>
                <c:pt idx="1061">
                  <c:v>0.29599999999999999</c:v>
                </c:pt>
                <c:pt idx="1062">
                  <c:v>0.29599999999999999</c:v>
                </c:pt>
                <c:pt idx="1063">
                  <c:v>0.3</c:v>
                </c:pt>
                <c:pt idx="1064">
                  <c:v>0.3</c:v>
                </c:pt>
                <c:pt idx="1065">
                  <c:v>0.29599999999999999</c:v>
                </c:pt>
                <c:pt idx="1066">
                  <c:v>0.29599999999999999</c:v>
                </c:pt>
                <c:pt idx="1067">
                  <c:v>0.3</c:v>
                </c:pt>
                <c:pt idx="1068">
                  <c:v>0.29599999999999999</c:v>
                </c:pt>
                <c:pt idx="1069">
                  <c:v>0.29599999999999999</c:v>
                </c:pt>
                <c:pt idx="1070">
                  <c:v>0.29599999999999999</c:v>
                </c:pt>
                <c:pt idx="1071">
                  <c:v>0.29599999999999999</c:v>
                </c:pt>
                <c:pt idx="1072">
                  <c:v>0.29599999999999999</c:v>
                </c:pt>
                <c:pt idx="1073">
                  <c:v>0.29599999999999999</c:v>
                </c:pt>
                <c:pt idx="1074">
                  <c:v>0.29199999999999998</c:v>
                </c:pt>
                <c:pt idx="1075">
                  <c:v>0.29599999999999999</c:v>
                </c:pt>
                <c:pt idx="1076">
                  <c:v>0.29599999999999999</c:v>
                </c:pt>
                <c:pt idx="1077">
                  <c:v>0.29599999999999999</c:v>
                </c:pt>
                <c:pt idx="1078">
                  <c:v>0.29599999999999999</c:v>
                </c:pt>
                <c:pt idx="1079">
                  <c:v>0.29599999999999999</c:v>
                </c:pt>
                <c:pt idx="1080">
                  <c:v>0.29199999999999998</c:v>
                </c:pt>
                <c:pt idx="1081">
                  <c:v>0.29199999999999998</c:v>
                </c:pt>
                <c:pt idx="1082">
                  <c:v>0.29199999999999998</c:v>
                </c:pt>
                <c:pt idx="1083">
                  <c:v>0.29199999999999998</c:v>
                </c:pt>
                <c:pt idx="1084">
                  <c:v>0.29199999999999998</c:v>
                </c:pt>
                <c:pt idx="1085">
                  <c:v>0.28799999999999998</c:v>
                </c:pt>
                <c:pt idx="1086">
                  <c:v>0.28799999999999998</c:v>
                </c:pt>
                <c:pt idx="1087">
                  <c:v>0.29199999999999998</c:v>
                </c:pt>
                <c:pt idx="1088">
                  <c:v>0.29199999999999998</c:v>
                </c:pt>
                <c:pt idx="1089">
                  <c:v>0.29199999999999998</c:v>
                </c:pt>
                <c:pt idx="1090">
                  <c:v>0.28799999999999998</c:v>
                </c:pt>
                <c:pt idx="1091">
                  <c:v>0.28799999999999998</c:v>
                </c:pt>
                <c:pt idx="1092">
                  <c:v>0.29199999999999998</c:v>
                </c:pt>
                <c:pt idx="1093">
                  <c:v>0.28799999999999998</c:v>
                </c:pt>
                <c:pt idx="1094">
                  <c:v>0.28399999999999997</c:v>
                </c:pt>
                <c:pt idx="1095">
                  <c:v>0.28799999999999998</c:v>
                </c:pt>
                <c:pt idx="1096">
                  <c:v>0.28799999999999998</c:v>
                </c:pt>
                <c:pt idx="1097">
                  <c:v>0.28399999999999997</c:v>
                </c:pt>
                <c:pt idx="1098">
                  <c:v>0.28399999999999997</c:v>
                </c:pt>
                <c:pt idx="1099">
                  <c:v>0.28799999999999998</c:v>
                </c:pt>
                <c:pt idx="1100">
                  <c:v>0.28799999999999998</c:v>
                </c:pt>
                <c:pt idx="1101">
                  <c:v>0.28399999999999997</c:v>
                </c:pt>
                <c:pt idx="1102">
                  <c:v>0.28399999999999997</c:v>
                </c:pt>
                <c:pt idx="1103">
                  <c:v>0.28799999999999998</c:v>
                </c:pt>
                <c:pt idx="1104">
                  <c:v>0.28399999999999997</c:v>
                </c:pt>
                <c:pt idx="1105">
                  <c:v>0.28399999999999997</c:v>
                </c:pt>
                <c:pt idx="1106">
                  <c:v>0.28799999999999998</c:v>
                </c:pt>
                <c:pt idx="1107">
                  <c:v>0.28399999999999997</c:v>
                </c:pt>
                <c:pt idx="1108">
                  <c:v>0.28399999999999997</c:v>
                </c:pt>
                <c:pt idx="1109">
                  <c:v>0.28799999999999998</c:v>
                </c:pt>
                <c:pt idx="1110">
                  <c:v>0.28799999999999998</c:v>
                </c:pt>
                <c:pt idx="1111">
                  <c:v>0.28399999999999997</c:v>
                </c:pt>
                <c:pt idx="1112">
                  <c:v>0.28799999999999998</c:v>
                </c:pt>
                <c:pt idx="1113">
                  <c:v>0.28799999999999998</c:v>
                </c:pt>
                <c:pt idx="1114">
                  <c:v>0.28799999999999998</c:v>
                </c:pt>
                <c:pt idx="1115">
                  <c:v>0.29199999999999998</c:v>
                </c:pt>
                <c:pt idx="1116">
                  <c:v>0.28799999999999998</c:v>
                </c:pt>
                <c:pt idx="1117">
                  <c:v>0.28799999999999998</c:v>
                </c:pt>
                <c:pt idx="1118">
                  <c:v>0.29199999999999998</c:v>
                </c:pt>
                <c:pt idx="1119">
                  <c:v>0.29199999999999998</c:v>
                </c:pt>
                <c:pt idx="1120">
                  <c:v>0.29199999999999998</c:v>
                </c:pt>
                <c:pt idx="1121">
                  <c:v>0.29199999999999998</c:v>
                </c:pt>
                <c:pt idx="1122">
                  <c:v>0.29599999999999999</c:v>
                </c:pt>
                <c:pt idx="1123">
                  <c:v>0.29199999999999998</c:v>
                </c:pt>
                <c:pt idx="1124">
                  <c:v>0.29599999999999999</c:v>
                </c:pt>
                <c:pt idx="1125">
                  <c:v>0.29599999999999999</c:v>
                </c:pt>
                <c:pt idx="1126">
                  <c:v>0.29599999999999999</c:v>
                </c:pt>
                <c:pt idx="1127">
                  <c:v>0.29599999999999999</c:v>
                </c:pt>
                <c:pt idx="1128">
                  <c:v>0.29599999999999999</c:v>
                </c:pt>
                <c:pt idx="1129">
                  <c:v>0.29599999999999999</c:v>
                </c:pt>
                <c:pt idx="1130">
                  <c:v>0.29599999999999999</c:v>
                </c:pt>
                <c:pt idx="1131">
                  <c:v>0.29599999999999999</c:v>
                </c:pt>
                <c:pt idx="1132">
                  <c:v>0.29599999999999999</c:v>
                </c:pt>
                <c:pt idx="1133">
                  <c:v>0.29599999999999999</c:v>
                </c:pt>
                <c:pt idx="1134">
                  <c:v>0.29599999999999999</c:v>
                </c:pt>
                <c:pt idx="1135">
                  <c:v>0.29599999999999999</c:v>
                </c:pt>
                <c:pt idx="1136">
                  <c:v>0.29599999999999999</c:v>
                </c:pt>
                <c:pt idx="1137">
                  <c:v>0.29599999999999999</c:v>
                </c:pt>
                <c:pt idx="1138">
                  <c:v>0.29599999999999999</c:v>
                </c:pt>
                <c:pt idx="1139">
                  <c:v>0.3</c:v>
                </c:pt>
                <c:pt idx="1140">
                  <c:v>0.29599999999999999</c:v>
                </c:pt>
                <c:pt idx="1141">
                  <c:v>0.3</c:v>
                </c:pt>
                <c:pt idx="1142">
                  <c:v>0.29599999999999999</c:v>
                </c:pt>
                <c:pt idx="1143">
                  <c:v>0.29599999999999999</c:v>
                </c:pt>
                <c:pt idx="1144">
                  <c:v>0.29599999999999999</c:v>
                </c:pt>
                <c:pt idx="1145">
                  <c:v>0.29599999999999999</c:v>
                </c:pt>
                <c:pt idx="1146">
                  <c:v>0.29599999999999999</c:v>
                </c:pt>
                <c:pt idx="1147">
                  <c:v>0.29599999999999999</c:v>
                </c:pt>
                <c:pt idx="1148">
                  <c:v>0.29599999999999999</c:v>
                </c:pt>
                <c:pt idx="1149">
                  <c:v>0.29599999999999999</c:v>
                </c:pt>
                <c:pt idx="1150">
                  <c:v>0.29599999999999999</c:v>
                </c:pt>
                <c:pt idx="1151">
                  <c:v>0.29599999999999999</c:v>
                </c:pt>
                <c:pt idx="1152">
                  <c:v>0.29599999999999999</c:v>
                </c:pt>
                <c:pt idx="1153">
                  <c:v>0.29599999999999999</c:v>
                </c:pt>
                <c:pt idx="1154">
                  <c:v>0.29599999999999999</c:v>
                </c:pt>
                <c:pt idx="1155">
                  <c:v>0.29599999999999999</c:v>
                </c:pt>
                <c:pt idx="1156">
                  <c:v>0.29599999999999999</c:v>
                </c:pt>
                <c:pt idx="1157">
                  <c:v>0.29599999999999999</c:v>
                </c:pt>
                <c:pt idx="1158">
                  <c:v>0.29599999999999999</c:v>
                </c:pt>
                <c:pt idx="1159">
                  <c:v>0.29199999999999998</c:v>
                </c:pt>
                <c:pt idx="1160">
                  <c:v>0.29199999999999998</c:v>
                </c:pt>
                <c:pt idx="1161">
                  <c:v>0.29599999999999999</c:v>
                </c:pt>
                <c:pt idx="1162">
                  <c:v>0.29199999999999998</c:v>
                </c:pt>
                <c:pt idx="1163">
                  <c:v>0.29199999999999998</c:v>
                </c:pt>
                <c:pt idx="1164">
                  <c:v>0.29199999999999998</c:v>
                </c:pt>
                <c:pt idx="1165">
                  <c:v>0.29199999999999998</c:v>
                </c:pt>
                <c:pt idx="1166">
                  <c:v>0.28799999999999998</c:v>
                </c:pt>
                <c:pt idx="1167">
                  <c:v>0.28799999999999998</c:v>
                </c:pt>
                <c:pt idx="1168">
                  <c:v>0.28799999999999998</c:v>
                </c:pt>
                <c:pt idx="1169">
                  <c:v>0.29199999999999998</c:v>
                </c:pt>
                <c:pt idx="1170">
                  <c:v>0.28799999999999998</c:v>
                </c:pt>
                <c:pt idx="1171">
                  <c:v>0.28799999999999998</c:v>
                </c:pt>
                <c:pt idx="1172">
                  <c:v>0.28799999999999998</c:v>
                </c:pt>
                <c:pt idx="1173">
                  <c:v>0.28799999999999998</c:v>
                </c:pt>
                <c:pt idx="1174">
                  <c:v>0.28799999999999998</c:v>
                </c:pt>
                <c:pt idx="1175">
                  <c:v>0.28799999999999998</c:v>
                </c:pt>
                <c:pt idx="1176">
                  <c:v>0.28799999999999998</c:v>
                </c:pt>
                <c:pt idx="1177">
                  <c:v>0.28799999999999998</c:v>
                </c:pt>
                <c:pt idx="1178">
                  <c:v>0.28399999999999997</c:v>
                </c:pt>
                <c:pt idx="1179">
                  <c:v>0.28399999999999997</c:v>
                </c:pt>
                <c:pt idx="1180">
                  <c:v>0.28799999999999998</c:v>
                </c:pt>
                <c:pt idx="1181">
                  <c:v>0.28399999999999997</c:v>
                </c:pt>
                <c:pt idx="1182">
                  <c:v>0.28399999999999997</c:v>
                </c:pt>
                <c:pt idx="1183">
                  <c:v>0.28799999999999998</c:v>
                </c:pt>
                <c:pt idx="1184">
                  <c:v>0.28799999999999998</c:v>
                </c:pt>
                <c:pt idx="1185">
                  <c:v>0.28799999999999998</c:v>
                </c:pt>
                <c:pt idx="1186">
                  <c:v>0.28799999999999998</c:v>
                </c:pt>
                <c:pt idx="1187">
                  <c:v>0.28399999999999997</c:v>
                </c:pt>
                <c:pt idx="1188">
                  <c:v>0.28799999999999998</c:v>
                </c:pt>
                <c:pt idx="1189">
                  <c:v>0.28799999999999998</c:v>
                </c:pt>
                <c:pt idx="1190">
                  <c:v>0.28799999999999998</c:v>
                </c:pt>
                <c:pt idx="1191">
                  <c:v>0.28799999999999998</c:v>
                </c:pt>
                <c:pt idx="1192">
                  <c:v>0.28799999999999998</c:v>
                </c:pt>
                <c:pt idx="1193">
                  <c:v>0.29199999999999998</c:v>
                </c:pt>
                <c:pt idx="1194">
                  <c:v>0.28799999999999998</c:v>
                </c:pt>
                <c:pt idx="1195">
                  <c:v>0.28799999999999998</c:v>
                </c:pt>
                <c:pt idx="1196">
                  <c:v>0.29199999999999998</c:v>
                </c:pt>
                <c:pt idx="1197">
                  <c:v>0.29199999999999998</c:v>
                </c:pt>
                <c:pt idx="1198">
                  <c:v>0.29199999999999998</c:v>
                </c:pt>
                <c:pt idx="1199">
                  <c:v>0.29199999999999998</c:v>
                </c:pt>
                <c:pt idx="1200">
                  <c:v>0.29199999999999998</c:v>
                </c:pt>
                <c:pt idx="1201">
                  <c:v>0.29199999999999998</c:v>
                </c:pt>
                <c:pt idx="1202">
                  <c:v>0.29199999999999998</c:v>
                </c:pt>
                <c:pt idx="1203">
                  <c:v>0.29199999999999998</c:v>
                </c:pt>
                <c:pt idx="1204">
                  <c:v>0.29199999999999998</c:v>
                </c:pt>
                <c:pt idx="1205">
                  <c:v>0.29199999999999998</c:v>
                </c:pt>
                <c:pt idx="1206">
                  <c:v>0.29199999999999998</c:v>
                </c:pt>
                <c:pt idx="1207">
                  <c:v>0.29199999999999998</c:v>
                </c:pt>
                <c:pt idx="1208">
                  <c:v>0.29599999999999999</c:v>
                </c:pt>
                <c:pt idx="1209">
                  <c:v>0.29199999999999998</c:v>
                </c:pt>
                <c:pt idx="1210">
                  <c:v>0.29199999999999998</c:v>
                </c:pt>
                <c:pt idx="1211">
                  <c:v>0.29199999999999998</c:v>
                </c:pt>
                <c:pt idx="1212">
                  <c:v>0.29599999999999999</c:v>
                </c:pt>
                <c:pt idx="1213">
                  <c:v>0.29599999999999999</c:v>
                </c:pt>
                <c:pt idx="1214">
                  <c:v>0.29599999999999999</c:v>
                </c:pt>
                <c:pt idx="1215">
                  <c:v>0.29599999999999999</c:v>
                </c:pt>
                <c:pt idx="1216">
                  <c:v>0.29599999999999999</c:v>
                </c:pt>
                <c:pt idx="1217">
                  <c:v>0.29599999999999999</c:v>
                </c:pt>
                <c:pt idx="1218">
                  <c:v>0.29599999999999999</c:v>
                </c:pt>
                <c:pt idx="1219">
                  <c:v>0.29599999999999999</c:v>
                </c:pt>
                <c:pt idx="1220">
                  <c:v>0.29599999999999999</c:v>
                </c:pt>
                <c:pt idx="1221">
                  <c:v>0.29599999999999999</c:v>
                </c:pt>
                <c:pt idx="1222">
                  <c:v>0.29599999999999999</c:v>
                </c:pt>
                <c:pt idx="1223">
                  <c:v>0.3</c:v>
                </c:pt>
                <c:pt idx="1224">
                  <c:v>0.29599999999999999</c:v>
                </c:pt>
                <c:pt idx="1225">
                  <c:v>0.29599999999999999</c:v>
                </c:pt>
                <c:pt idx="1226">
                  <c:v>0.29599999999999999</c:v>
                </c:pt>
                <c:pt idx="1227">
                  <c:v>0.29599999999999999</c:v>
                </c:pt>
                <c:pt idx="1228">
                  <c:v>0.29599999999999999</c:v>
                </c:pt>
                <c:pt idx="1229">
                  <c:v>0.29599999999999999</c:v>
                </c:pt>
                <c:pt idx="1230">
                  <c:v>0.29599999999999999</c:v>
                </c:pt>
                <c:pt idx="1231">
                  <c:v>0.29599999999999999</c:v>
                </c:pt>
                <c:pt idx="1232">
                  <c:v>0.29599999999999999</c:v>
                </c:pt>
                <c:pt idx="1233">
                  <c:v>0.29599999999999999</c:v>
                </c:pt>
                <c:pt idx="1234">
                  <c:v>0.29199999999999998</c:v>
                </c:pt>
                <c:pt idx="1235">
                  <c:v>0.29599999999999999</c:v>
                </c:pt>
                <c:pt idx="1236">
                  <c:v>0.29199999999999998</c:v>
                </c:pt>
                <c:pt idx="1237">
                  <c:v>0.29599999999999999</c:v>
                </c:pt>
                <c:pt idx="1238">
                  <c:v>0.29599999999999999</c:v>
                </c:pt>
                <c:pt idx="1239">
                  <c:v>0.29199999999999998</c:v>
                </c:pt>
                <c:pt idx="1240">
                  <c:v>0.29599999999999999</c:v>
                </c:pt>
                <c:pt idx="1241">
                  <c:v>0.29199999999999998</c:v>
                </c:pt>
                <c:pt idx="1242">
                  <c:v>0.29199999999999998</c:v>
                </c:pt>
                <c:pt idx="1243">
                  <c:v>0.29599999999999999</c:v>
                </c:pt>
                <c:pt idx="1244">
                  <c:v>0.29199999999999998</c:v>
                </c:pt>
                <c:pt idx="1245">
                  <c:v>0.29199999999999998</c:v>
                </c:pt>
                <c:pt idx="1246">
                  <c:v>0.29199999999999998</c:v>
                </c:pt>
                <c:pt idx="1247">
                  <c:v>0.29199999999999998</c:v>
                </c:pt>
                <c:pt idx="1248">
                  <c:v>0.29199999999999998</c:v>
                </c:pt>
                <c:pt idx="1249">
                  <c:v>0.28799999999999998</c:v>
                </c:pt>
                <c:pt idx="1250">
                  <c:v>0.29199999999999998</c:v>
                </c:pt>
                <c:pt idx="1251">
                  <c:v>0.29199999999999998</c:v>
                </c:pt>
                <c:pt idx="1252">
                  <c:v>0.29199999999999998</c:v>
                </c:pt>
                <c:pt idx="1253">
                  <c:v>0.28799999999999998</c:v>
                </c:pt>
                <c:pt idx="1254">
                  <c:v>0.28799999999999998</c:v>
                </c:pt>
                <c:pt idx="1255">
                  <c:v>0.28799999999999998</c:v>
                </c:pt>
                <c:pt idx="1256">
                  <c:v>0.28799999999999998</c:v>
                </c:pt>
                <c:pt idx="1257">
                  <c:v>0.28799999999999998</c:v>
                </c:pt>
                <c:pt idx="1258">
                  <c:v>0.28799999999999998</c:v>
                </c:pt>
                <c:pt idx="1259">
                  <c:v>0.29199999999999998</c:v>
                </c:pt>
                <c:pt idx="1260">
                  <c:v>0.29199999999999998</c:v>
                </c:pt>
                <c:pt idx="1261">
                  <c:v>0.28399999999999997</c:v>
                </c:pt>
                <c:pt idx="1262">
                  <c:v>0.28799999999999998</c:v>
                </c:pt>
                <c:pt idx="1263">
                  <c:v>0.28799999999999998</c:v>
                </c:pt>
                <c:pt idx="1264">
                  <c:v>0.29199999999999998</c:v>
                </c:pt>
                <c:pt idx="1265">
                  <c:v>0.28799999999999998</c:v>
                </c:pt>
                <c:pt idx="1266">
                  <c:v>0.28799999999999998</c:v>
                </c:pt>
                <c:pt idx="1267">
                  <c:v>0.29199999999999998</c:v>
                </c:pt>
                <c:pt idx="1268">
                  <c:v>0.28799999999999998</c:v>
                </c:pt>
                <c:pt idx="1269">
                  <c:v>0.28799999999999998</c:v>
                </c:pt>
                <c:pt idx="1270">
                  <c:v>0.28799999999999998</c:v>
                </c:pt>
                <c:pt idx="1271">
                  <c:v>0.28799999999999998</c:v>
                </c:pt>
                <c:pt idx="1272">
                  <c:v>0.29199999999999998</c:v>
                </c:pt>
                <c:pt idx="1273">
                  <c:v>0.28799999999999998</c:v>
                </c:pt>
                <c:pt idx="1274">
                  <c:v>0.29199999999999998</c:v>
                </c:pt>
                <c:pt idx="1275">
                  <c:v>0.29199999999999998</c:v>
                </c:pt>
                <c:pt idx="1276">
                  <c:v>0.29199999999999998</c:v>
                </c:pt>
                <c:pt idx="1277">
                  <c:v>0.29199999999999998</c:v>
                </c:pt>
                <c:pt idx="1278">
                  <c:v>0.29199999999999998</c:v>
                </c:pt>
                <c:pt idx="1279">
                  <c:v>0.29199999999999998</c:v>
                </c:pt>
                <c:pt idx="1280">
                  <c:v>0.29199999999999998</c:v>
                </c:pt>
                <c:pt idx="1281">
                  <c:v>0.29199999999999998</c:v>
                </c:pt>
                <c:pt idx="1282">
                  <c:v>0.28799999999999998</c:v>
                </c:pt>
                <c:pt idx="1283">
                  <c:v>0.29199999999999998</c:v>
                </c:pt>
                <c:pt idx="1284">
                  <c:v>0.29599999999999999</c:v>
                </c:pt>
                <c:pt idx="1285">
                  <c:v>0.29599999999999999</c:v>
                </c:pt>
                <c:pt idx="1286">
                  <c:v>0.29199999999999998</c:v>
                </c:pt>
                <c:pt idx="1287">
                  <c:v>0.29199999999999998</c:v>
                </c:pt>
                <c:pt idx="1288">
                  <c:v>0.29599999999999999</c:v>
                </c:pt>
                <c:pt idx="1289">
                  <c:v>0.29599999999999999</c:v>
                </c:pt>
                <c:pt idx="1290">
                  <c:v>0.29199999999999998</c:v>
                </c:pt>
                <c:pt idx="1291">
                  <c:v>0.29599999999999999</c:v>
                </c:pt>
                <c:pt idx="1292">
                  <c:v>0.29599999999999999</c:v>
                </c:pt>
                <c:pt idx="1293">
                  <c:v>0.29599999999999999</c:v>
                </c:pt>
                <c:pt idx="1294">
                  <c:v>0.29199999999999998</c:v>
                </c:pt>
                <c:pt idx="1295">
                  <c:v>0.29199999999999998</c:v>
                </c:pt>
                <c:pt idx="1296">
                  <c:v>0.29599999999999999</c:v>
                </c:pt>
                <c:pt idx="1297">
                  <c:v>0.29599999999999999</c:v>
                </c:pt>
                <c:pt idx="1298">
                  <c:v>0.29599999999999999</c:v>
                </c:pt>
                <c:pt idx="1299">
                  <c:v>0.29599999999999999</c:v>
                </c:pt>
                <c:pt idx="1300">
                  <c:v>0.29599999999999999</c:v>
                </c:pt>
                <c:pt idx="1301">
                  <c:v>0.29599999999999999</c:v>
                </c:pt>
                <c:pt idx="1302">
                  <c:v>0.29599999999999999</c:v>
                </c:pt>
                <c:pt idx="1303">
                  <c:v>0.29599999999999999</c:v>
                </c:pt>
                <c:pt idx="1304">
                  <c:v>0.29599999999999999</c:v>
                </c:pt>
                <c:pt idx="1305">
                  <c:v>0.3</c:v>
                </c:pt>
                <c:pt idx="1306">
                  <c:v>0.29599999999999999</c:v>
                </c:pt>
                <c:pt idx="1307">
                  <c:v>0.29599999999999999</c:v>
                </c:pt>
                <c:pt idx="1308">
                  <c:v>0.29599999999999999</c:v>
                </c:pt>
                <c:pt idx="1309">
                  <c:v>0.29599999999999999</c:v>
                </c:pt>
                <c:pt idx="1310">
                  <c:v>0.29599999999999999</c:v>
                </c:pt>
                <c:pt idx="1311">
                  <c:v>0.29199999999999998</c:v>
                </c:pt>
                <c:pt idx="1312">
                  <c:v>0.29599999999999999</c:v>
                </c:pt>
                <c:pt idx="1313">
                  <c:v>0.29599999999999999</c:v>
                </c:pt>
                <c:pt idx="1314">
                  <c:v>0.29199999999999998</c:v>
                </c:pt>
                <c:pt idx="1315">
                  <c:v>0.29599999999999999</c:v>
                </c:pt>
                <c:pt idx="1316">
                  <c:v>0.29199999999999998</c:v>
                </c:pt>
                <c:pt idx="1317">
                  <c:v>0.29199999999999998</c:v>
                </c:pt>
                <c:pt idx="1318">
                  <c:v>0.29199999999999998</c:v>
                </c:pt>
                <c:pt idx="1319">
                  <c:v>0.29199999999999998</c:v>
                </c:pt>
                <c:pt idx="1320">
                  <c:v>0.29599999999999999</c:v>
                </c:pt>
                <c:pt idx="1321">
                  <c:v>0.29599999999999999</c:v>
                </c:pt>
                <c:pt idx="1322">
                  <c:v>0.29599999999999999</c:v>
                </c:pt>
                <c:pt idx="1323">
                  <c:v>0.29599999999999999</c:v>
                </c:pt>
                <c:pt idx="1324">
                  <c:v>0.29199999999999998</c:v>
                </c:pt>
                <c:pt idx="1325">
                  <c:v>0.29199999999999998</c:v>
                </c:pt>
                <c:pt idx="1326">
                  <c:v>0.29599999999999999</c:v>
                </c:pt>
                <c:pt idx="1327">
                  <c:v>0.29199999999999998</c:v>
                </c:pt>
                <c:pt idx="1328">
                  <c:v>0.29199999999999998</c:v>
                </c:pt>
                <c:pt idx="1329">
                  <c:v>0.29199999999999998</c:v>
                </c:pt>
                <c:pt idx="1330">
                  <c:v>0.29199999999999998</c:v>
                </c:pt>
                <c:pt idx="1331">
                  <c:v>0.29199999999999998</c:v>
                </c:pt>
                <c:pt idx="1332">
                  <c:v>0.28799999999999998</c:v>
                </c:pt>
                <c:pt idx="1333">
                  <c:v>0.28799999999999998</c:v>
                </c:pt>
                <c:pt idx="1334">
                  <c:v>0.28799999999999998</c:v>
                </c:pt>
                <c:pt idx="1335">
                  <c:v>0.28799999999999998</c:v>
                </c:pt>
                <c:pt idx="1336">
                  <c:v>0.28799999999999998</c:v>
                </c:pt>
                <c:pt idx="1337">
                  <c:v>0.28799999999999998</c:v>
                </c:pt>
                <c:pt idx="1338">
                  <c:v>0.28799999999999998</c:v>
                </c:pt>
                <c:pt idx="1339">
                  <c:v>0.28799999999999998</c:v>
                </c:pt>
                <c:pt idx="1340">
                  <c:v>0.28799999999999998</c:v>
                </c:pt>
                <c:pt idx="1341">
                  <c:v>0.29199999999999998</c:v>
                </c:pt>
                <c:pt idx="1342">
                  <c:v>0.28799999999999998</c:v>
                </c:pt>
                <c:pt idx="1343">
                  <c:v>0.28799999999999998</c:v>
                </c:pt>
                <c:pt idx="1344">
                  <c:v>0.28799999999999998</c:v>
                </c:pt>
                <c:pt idx="1345">
                  <c:v>0.28799999999999998</c:v>
                </c:pt>
                <c:pt idx="1346">
                  <c:v>0.28799999999999998</c:v>
                </c:pt>
                <c:pt idx="1347">
                  <c:v>0.28799999999999998</c:v>
                </c:pt>
                <c:pt idx="1348">
                  <c:v>0.29199999999999998</c:v>
                </c:pt>
                <c:pt idx="1349">
                  <c:v>0.28799999999999998</c:v>
                </c:pt>
                <c:pt idx="1350">
                  <c:v>0.29199999999999998</c:v>
                </c:pt>
                <c:pt idx="1351">
                  <c:v>0.28399999999999997</c:v>
                </c:pt>
                <c:pt idx="1352">
                  <c:v>0.28399999999999997</c:v>
                </c:pt>
                <c:pt idx="1353">
                  <c:v>0.28799999999999998</c:v>
                </c:pt>
                <c:pt idx="1354">
                  <c:v>0.28799999999999998</c:v>
                </c:pt>
                <c:pt idx="1355">
                  <c:v>0.28799999999999998</c:v>
                </c:pt>
                <c:pt idx="1356">
                  <c:v>0.28799999999999998</c:v>
                </c:pt>
                <c:pt idx="1357">
                  <c:v>0.29199999999999998</c:v>
                </c:pt>
                <c:pt idx="1358">
                  <c:v>0.29199999999999998</c:v>
                </c:pt>
                <c:pt idx="1359">
                  <c:v>0.29199999999999998</c:v>
                </c:pt>
                <c:pt idx="1360">
                  <c:v>0.29199999999999998</c:v>
                </c:pt>
                <c:pt idx="1361">
                  <c:v>0.29199999999999998</c:v>
                </c:pt>
                <c:pt idx="1362">
                  <c:v>0.29199999999999998</c:v>
                </c:pt>
                <c:pt idx="1363">
                  <c:v>0.29199999999999998</c:v>
                </c:pt>
                <c:pt idx="1364">
                  <c:v>0.29199999999999998</c:v>
                </c:pt>
                <c:pt idx="1365">
                  <c:v>0.29199999999999998</c:v>
                </c:pt>
                <c:pt idx="1366">
                  <c:v>0.29199999999999998</c:v>
                </c:pt>
                <c:pt idx="1367">
                  <c:v>0.29199999999999998</c:v>
                </c:pt>
                <c:pt idx="1368">
                  <c:v>0.29599999999999999</c:v>
                </c:pt>
                <c:pt idx="1369">
                  <c:v>0.29199999999999998</c:v>
                </c:pt>
                <c:pt idx="1370">
                  <c:v>0.29599999999999999</c:v>
                </c:pt>
                <c:pt idx="1371">
                  <c:v>0.29199999999999998</c:v>
                </c:pt>
                <c:pt idx="1372">
                  <c:v>0.29199999999999998</c:v>
                </c:pt>
                <c:pt idx="1373">
                  <c:v>0.29199999999999998</c:v>
                </c:pt>
                <c:pt idx="1374">
                  <c:v>0.29599999999999999</c:v>
                </c:pt>
                <c:pt idx="1375">
                  <c:v>0.29599999999999999</c:v>
                </c:pt>
                <c:pt idx="1376">
                  <c:v>0.29599999999999999</c:v>
                </c:pt>
                <c:pt idx="1377">
                  <c:v>0.29599999999999999</c:v>
                </c:pt>
                <c:pt idx="1378">
                  <c:v>0.29599999999999999</c:v>
                </c:pt>
                <c:pt idx="1379">
                  <c:v>0.29599999999999999</c:v>
                </c:pt>
                <c:pt idx="1380">
                  <c:v>0.29599999999999999</c:v>
                </c:pt>
                <c:pt idx="1381">
                  <c:v>0.29599999999999999</c:v>
                </c:pt>
                <c:pt idx="1382">
                  <c:v>0.29199999999999998</c:v>
                </c:pt>
                <c:pt idx="1383">
                  <c:v>0.29199999999999998</c:v>
                </c:pt>
                <c:pt idx="1384">
                  <c:v>0.29599999999999999</c:v>
                </c:pt>
                <c:pt idx="1385">
                  <c:v>0.29599999999999999</c:v>
                </c:pt>
                <c:pt idx="1386">
                  <c:v>0.29199999999999998</c:v>
                </c:pt>
                <c:pt idx="1387">
                  <c:v>0.29599999999999999</c:v>
                </c:pt>
                <c:pt idx="1388">
                  <c:v>0.29599999999999999</c:v>
                </c:pt>
                <c:pt idx="1389">
                  <c:v>0.29599999999999999</c:v>
                </c:pt>
                <c:pt idx="1390">
                  <c:v>0.29199999999999998</c:v>
                </c:pt>
                <c:pt idx="1391">
                  <c:v>0.29199999999999998</c:v>
                </c:pt>
                <c:pt idx="1392">
                  <c:v>0.29599999999999999</c:v>
                </c:pt>
                <c:pt idx="1393">
                  <c:v>0.29599999999999999</c:v>
                </c:pt>
                <c:pt idx="1394">
                  <c:v>0.29599999999999999</c:v>
                </c:pt>
                <c:pt idx="1395">
                  <c:v>0.29599999999999999</c:v>
                </c:pt>
                <c:pt idx="1396">
                  <c:v>0.29199999999999998</c:v>
                </c:pt>
                <c:pt idx="1397">
                  <c:v>0.29199999999999998</c:v>
                </c:pt>
                <c:pt idx="1398">
                  <c:v>0.29599999999999999</c:v>
                </c:pt>
                <c:pt idx="1399">
                  <c:v>0.29199999999999998</c:v>
                </c:pt>
                <c:pt idx="1400">
                  <c:v>0.29199999999999998</c:v>
                </c:pt>
                <c:pt idx="1401">
                  <c:v>0.29199999999999998</c:v>
                </c:pt>
                <c:pt idx="1402">
                  <c:v>0.29199999999999998</c:v>
                </c:pt>
                <c:pt idx="1403">
                  <c:v>0.29599999999999999</c:v>
                </c:pt>
                <c:pt idx="1404">
                  <c:v>0.29199999999999998</c:v>
                </c:pt>
                <c:pt idx="1405">
                  <c:v>0.29199999999999998</c:v>
                </c:pt>
                <c:pt idx="1406">
                  <c:v>0.29199999999999998</c:v>
                </c:pt>
                <c:pt idx="1407">
                  <c:v>0.29599999999999999</c:v>
                </c:pt>
                <c:pt idx="1408">
                  <c:v>0.29199999999999998</c:v>
                </c:pt>
                <c:pt idx="1409">
                  <c:v>0.29199999999999998</c:v>
                </c:pt>
                <c:pt idx="1410">
                  <c:v>0.29199999999999998</c:v>
                </c:pt>
                <c:pt idx="1411">
                  <c:v>0.29199999999999998</c:v>
                </c:pt>
                <c:pt idx="1412">
                  <c:v>0.29199999999999998</c:v>
                </c:pt>
                <c:pt idx="1413">
                  <c:v>0.29199999999999998</c:v>
                </c:pt>
                <c:pt idx="1414">
                  <c:v>0.29199999999999998</c:v>
                </c:pt>
                <c:pt idx="1415">
                  <c:v>0.29199999999999998</c:v>
                </c:pt>
                <c:pt idx="1416">
                  <c:v>0.29199999999999998</c:v>
                </c:pt>
                <c:pt idx="1417">
                  <c:v>0.29199999999999998</c:v>
                </c:pt>
                <c:pt idx="1418">
                  <c:v>0.29199999999999998</c:v>
                </c:pt>
                <c:pt idx="1419">
                  <c:v>0.28799999999999998</c:v>
                </c:pt>
                <c:pt idx="1420">
                  <c:v>0.29199999999999998</c:v>
                </c:pt>
                <c:pt idx="1421">
                  <c:v>0.29199999999999998</c:v>
                </c:pt>
                <c:pt idx="1422">
                  <c:v>0.28799999999999998</c:v>
                </c:pt>
                <c:pt idx="1423">
                  <c:v>0.29199999999999998</c:v>
                </c:pt>
                <c:pt idx="1424">
                  <c:v>0.29199999999999998</c:v>
                </c:pt>
                <c:pt idx="1425">
                  <c:v>0.29199999999999998</c:v>
                </c:pt>
                <c:pt idx="1426">
                  <c:v>0.28799999999999998</c:v>
                </c:pt>
                <c:pt idx="1427">
                  <c:v>0.28799999999999998</c:v>
                </c:pt>
                <c:pt idx="1428">
                  <c:v>0.28799999999999998</c:v>
                </c:pt>
                <c:pt idx="1429">
                  <c:v>0.28799999999999998</c:v>
                </c:pt>
                <c:pt idx="1430">
                  <c:v>0.28799999999999998</c:v>
                </c:pt>
                <c:pt idx="1431">
                  <c:v>0.29199999999999998</c:v>
                </c:pt>
                <c:pt idx="1432">
                  <c:v>0.28799999999999998</c:v>
                </c:pt>
                <c:pt idx="1433">
                  <c:v>0.28799999999999998</c:v>
                </c:pt>
                <c:pt idx="1434">
                  <c:v>0.29199999999999998</c:v>
                </c:pt>
                <c:pt idx="1435">
                  <c:v>0.28799999999999998</c:v>
                </c:pt>
                <c:pt idx="1436">
                  <c:v>0.28799999999999998</c:v>
                </c:pt>
                <c:pt idx="1437">
                  <c:v>0.29199999999999998</c:v>
                </c:pt>
                <c:pt idx="1438">
                  <c:v>0.29199999999999998</c:v>
                </c:pt>
                <c:pt idx="1439">
                  <c:v>0.29199999999999998</c:v>
                </c:pt>
                <c:pt idx="1440">
                  <c:v>0.29199999999999998</c:v>
                </c:pt>
                <c:pt idx="1441">
                  <c:v>0.29199999999999998</c:v>
                </c:pt>
                <c:pt idx="1442">
                  <c:v>0.29199999999999998</c:v>
                </c:pt>
                <c:pt idx="1443">
                  <c:v>0.29599999999999999</c:v>
                </c:pt>
                <c:pt idx="1444">
                  <c:v>0.29199999999999998</c:v>
                </c:pt>
                <c:pt idx="1445">
                  <c:v>0.29199999999999998</c:v>
                </c:pt>
                <c:pt idx="1446">
                  <c:v>0.29199999999999998</c:v>
                </c:pt>
                <c:pt idx="1447">
                  <c:v>0.29199999999999998</c:v>
                </c:pt>
                <c:pt idx="1448">
                  <c:v>0.29199999999999998</c:v>
                </c:pt>
                <c:pt idx="1449">
                  <c:v>0.29199999999999998</c:v>
                </c:pt>
                <c:pt idx="1450">
                  <c:v>0.29199999999999998</c:v>
                </c:pt>
                <c:pt idx="1451">
                  <c:v>0.29199999999999998</c:v>
                </c:pt>
                <c:pt idx="1452">
                  <c:v>0.29199999999999998</c:v>
                </c:pt>
                <c:pt idx="1453">
                  <c:v>0.29199999999999998</c:v>
                </c:pt>
                <c:pt idx="1454">
                  <c:v>0.29199999999999998</c:v>
                </c:pt>
                <c:pt idx="1455">
                  <c:v>0.29599999999999999</c:v>
                </c:pt>
                <c:pt idx="1456">
                  <c:v>0.29599999999999999</c:v>
                </c:pt>
                <c:pt idx="1457">
                  <c:v>0.29599999999999999</c:v>
                </c:pt>
                <c:pt idx="1458">
                  <c:v>0.29599999999999999</c:v>
                </c:pt>
                <c:pt idx="1459">
                  <c:v>0.29199999999999998</c:v>
                </c:pt>
                <c:pt idx="1460">
                  <c:v>0.29199999999999998</c:v>
                </c:pt>
                <c:pt idx="1461">
                  <c:v>0.29599999999999999</c:v>
                </c:pt>
                <c:pt idx="1462">
                  <c:v>0.29599999999999999</c:v>
                </c:pt>
                <c:pt idx="1463">
                  <c:v>0.29199999999999998</c:v>
                </c:pt>
                <c:pt idx="1464">
                  <c:v>0.29199999999999998</c:v>
                </c:pt>
                <c:pt idx="1465">
                  <c:v>0.29599999999999999</c:v>
                </c:pt>
                <c:pt idx="1466">
                  <c:v>0.29599999999999999</c:v>
                </c:pt>
                <c:pt idx="1467">
                  <c:v>0.29199999999999998</c:v>
                </c:pt>
                <c:pt idx="1468">
                  <c:v>0.29599999999999999</c:v>
                </c:pt>
                <c:pt idx="1469">
                  <c:v>0.29599999999999999</c:v>
                </c:pt>
                <c:pt idx="1470">
                  <c:v>0.29599999999999999</c:v>
                </c:pt>
                <c:pt idx="1471">
                  <c:v>0.29199999999999998</c:v>
                </c:pt>
                <c:pt idx="1472">
                  <c:v>0.29199999999999998</c:v>
                </c:pt>
                <c:pt idx="1473">
                  <c:v>0.29599999999999999</c:v>
                </c:pt>
                <c:pt idx="1474">
                  <c:v>0.29599999999999999</c:v>
                </c:pt>
                <c:pt idx="1475">
                  <c:v>0.29599999999999999</c:v>
                </c:pt>
                <c:pt idx="1476">
                  <c:v>0.29199999999999998</c:v>
                </c:pt>
                <c:pt idx="1477">
                  <c:v>0.29599999999999999</c:v>
                </c:pt>
                <c:pt idx="1478">
                  <c:v>0.29199999999999998</c:v>
                </c:pt>
                <c:pt idx="1479">
                  <c:v>0.29199999999999998</c:v>
                </c:pt>
                <c:pt idx="1480">
                  <c:v>0.29199999999999998</c:v>
                </c:pt>
                <c:pt idx="1481">
                  <c:v>0.29199999999999998</c:v>
                </c:pt>
                <c:pt idx="1482">
                  <c:v>0.29599999999999999</c:v>
                </c:pt>
                <c:pt idx="1483">
                  <c:v>0.29599999999999999</c:v>
                </c:pt>
                <c:pt idx="1484">
                  <c:v>0.29199999999999998</c:v>
                </c:pt>
                <c:pt idx="1485">
                  <c:v>0.29599999999999999</c:v>
                </c:pt>
                <c:pt idx="1486">
                  <c:v>0.29199999999999998</c:v>
                </c:pt>
                <c:pt idx="1487">
                  <c:v>0.29599999999999999</c:v>
                </c:pt>
                <c:pt idx="1488">
                  <c:v>0.29199999999999998</c:v>
                </c:pt>
                <c:pt idx="1489">
                  <c:v>0.29199999999999998</c:v>
                </c:pt>
                <c:pt idx="1490">
                  <c:v>0.29199999999999998</c:v>
                </c:pt>
                <c:pt idx="1491">
                  <c:v>0.29199999999999998</c:v>
                </c:pt>
                <c:pt idx="1492">
                  <c:v>0.28799999999999998</c:v>
                </c:pt>
                <c:pt idx="1493">
                  <c:v>0.29199999999999998</c:v>
                </c:pt>
                <c:pt idx="1494">
                  <c:v>0.29199999999999998</c:v>
                </c:pt>
                <c:pt idx="1495">
                  <c:v>0.29199999999999998</c:v>
                </c:pt>
                <c:pt idx="1496">
                  <c:v>0.29199999999999998</c:v>
                </c:pt>
                <c:pt idx="1497">
                  <c:v>0.28799999999999998</c:v>
                </c:pt>
                <c:pt idx="1498">
                  <c:v>0.29199999999999998</c:v>
                </c:pt>
                <c:pt idx="1499">
                  <c:v>0.28799999999999998</c:v>
                </c:pt>
                <c:pt idx="1500">
                  <c:v>0.28799999999999998</c:v>
                </c:pt>
                <c:pt idx="1501">
                  <c:v>0.29199999999999998</c:v>
                </c:pt>
                <c:pt idx="1502">
                  <c:v>0.28799999999999998</c:v>
                </c:pt>
                <c:pt idx="1503">
                  <c:v>0.28799999999999998</c:v>
                </c:pt>
                <c:pt idx="1504">
                  <c:v>0.29199999999999998</c:v>
                </c:pt>
                <c:pt idx="1505">
                  <c:v>0.28799999999999998</c:v>
                </c:pt>
                <c:pt idx="1506">
                  <c:v>0.28799999999999998</c:v>
                </c:pt>
                <c:pt idx="1507">
                  <c:v>0.28799999999999998</c:v>
                </c:pt>
                <c:pt idx="1508">
                  <c:v>0.29199999999999998</c:v>
                </c:pt>
                <c:pt idx="1509">
                  <c:v>0.29199999999999998</c:v>
                </c:pt>
                <c:pt idx="1510">
                  <c:v>0.28799999999999998</c:v>
                </c:pt>
                <c:pt idx="1511">
                  <c:v>0.29199999999999998</c:v>
                </c:pt>
                <c:pt idx="1512">
                  <c:v>0.28799999999999998</c:v>
                </c:pt>
                <c:pt idx="1513">
                  <c:v>0.29199999999999998</c:v>
                </c:pt>
                <c:pt idx="1514">
                  <c:v>0.28799999999999998</c:v>
                </c:pt>
                <c:pt idx="1515">
                  <c:v>0.28799999999999998</c:v>
                </c:pt>
                <c:pt idx="1516">
                  <c:v>0.28799999999999998</c:v>
                </c:pt>
                <c:pt idx="1517">
                  <c:v>0.29199999999999998</c:v>
                </c:pt>
                <c:pt idx="1518">
                  <c:v>0.28799999999999998</c:v>
                </c:pt>
                <c:pt idx="1519">
                  <c:v>0.29199999999999998</c:v>
                </c:pt>
                <c:pt idx="1520">
                  <c:v>0.29199999999999998</c:v>
                </c:pt>
                <c:pt idx="1521">
                  <c:v>0.29199999999999998</c:v>
                </c:pt>
                <c:pt idx="1522">
                  <c:v>0.29199999999999998</c:v>
                </c:pt>
                <c:pt idx="1523">
                  <c:v>0.29199999999999998</c:v>
                </c:pt>
                <c:pt idx="1524">
                  <c:v>0.29199999999999998</c:v>
                </c:pt>
                <c:pt idx="1525">
                  <c:v>0.29199999999999998</c:v>
                </c:pt>
                <c:pt idx="1526">
                  <c:v>0.29199999999999998</c:v>
                </c:pt>
                <c:pt idx="1527">
                  <c:v>0.29199999999999998</c:v>
                </c:pt>
                <c:pt idx="1528">
                  <c:v>0.29199999999999998</c:v>
                </c:pt>
                <c:pt idx="1529">
                  <c:v>0.29199999999999998</c:v>
                </c:pt>
                <c:pt idx="1530">
                  <c:v>0.29199999999999998</c:v>
                </c:pt>
                <c:pt idx="1531">
                  <c:v>0.29199999999999998</c:v>
                </c:pt>
                <c:pt idx="1532">
                  <c:v>0.29199999999999998</c:v>
                </c:pt>
                <c:pt idx="1533">
                  <c:v>0.29199999999999998</c:v>
                </c:pt>
                <c:pt idx="1534">
                  <c:v>0.29599999999999999</c:v>
                </c:pt>
                <c:pt idx="1535">
                  <c:v>0.29199999999999998</c:v>
                </c:pt>
                <c:pt idx="1536">
                  <c:v>0.29199999999999998</c:v>
                </c:pt>
                <c:pt idx="1537">
                  <c:v>0.29599999999999999</c:v>
                </c:pt>
                <c:pt idx="1538">
                  <c:v>0.29599999999999999</c:v>
                </c:pt>
                <c:pt idx="1539">
                  <c:v>0.29199999999999998</c:v>
                </c:pt>
                <c:pt idx="1540">
                  <c:v>0.29199999999999998</c:v>
                </c:pt>
                <c:pt idx="1541">
                  <c:v>0.29599999999999999</c:v>
                </c:pt>
                <c:pt idx="1542">
                  <c:v>0.29599999999999999</c:v>
                </c:pt>
                <c:pt idx="1543">
                  <c:v>0.29199999999999998</c:v>
                </c:pt>
                <c:pt idx="1544">
                  <c:v>0.29199999999999998</c:v>
                </c:pt>
                <c:pt idx="1545">
                  <c:v>0.29599999999999999</c:v>
                </c:pt>
                <c:pt idx="1546">
                  <c:v>0.29599999999999999</c:v>
                </c:pt>
                <c:pt idx="1547">
                  <c:v>0.29599999999999999</c:v>
                </c:pt>
                <c:pt idx="1548">
                  <c:v>0.29199999999999998</c:v>
                </c:pt>
                <c:pt idx="1549">
                  <c:v>0.29599999999999999</c:v>
                </c:pt>
                <c:pt idx="1550">
                  <c:v>0.29599999999999999</c:v>
                </c:pt>
                <c:pt idx="1551">
                  <c:v>0.29199999999999998</c:v>
                </c:pt>
                <c:pt idx="1552">
                  <c:v>0.29599999999999999</c:v>
                </c:pt>
                <c:pt idx="1553">
                  <c:v>0.29199999999999998</c:v>
                </c:pt>
                <c:pt idx="1554">
                  <c:v>0.29199999999999998</c:v>
                </c:pt>
                <c:pt idx="1555">
                  <c:v>0.29199999999999998</c:v>
                </c:pt>
                <c:pt idx="1556">
                  <c:v>0.29199999999999998</c:v>
                </c:pt>
                <c:pt idx="1557">
                  <c:v>0.29599999999999999</c:v>
                </c:pt>
                <c:pt idx="1558">
                  <c:v>0.29599999999999999</c:v>
                </c:pt>
                <c:pt idx="1559">
                  <c:v>0.29599999999999999</c:v>
                </c:pt>
                <c:pt idx="1560">
                  <c:v>0.29199999999999998</c:v>
                </c:pt>
                <c:pt idx="1561">
                  <c:v>0.29599999999999999</c:v>
                </c:pt>
                <c:pt idx="1562">
                  <c:v>0.29599999999999999</c:v>
                </c:pt>
                <c:pt idx="1563">
                  <c:v>0.29599999999999999</c:v>
                </c:pt>
                <c:pt idx="1564">
                  <c:v>0.29199999999999998</c:v>
                </c:pt>
                <c:pt idx="1565">
                  <c:v>0.29599999999999999</c:v>
                </c:pt>
                <c:pt idx="1566">
                  <c:v>0.29199999999999998</c:v>
                </c:pt>
                <c:pt idx="1567">
                  <c:v>0.29599999999999999</c:v>
                </c:pt>
                <c:pt idx="1568">
                  <c:v>0.28799999999999998</c:v>
                </c:pt>
                <c:pt idx="1569">
                  <c:v>0.29199999999999998</c:v>
                </c:pt>
                <c:pt idx="1570">
                  <c:v>0.28799999999999998</c:v>
                </c:pt>
                <c:pt idx="1571">
                  <c:v>0.29199999999999998</c:v>
                </c:pt>
                <c:pt idx="1572">
                  <c:v>0.28799999999999998</c:v>
                </c:pt>
                <c:pt idx="1573">
                  <c:v>0.28799999999999998</c:v>
                </c:pt>
                <c:pt idx="1574">
                  <c:v>0.29199999999999998</c:v>
                </c:pt>
                <c:pt idx="1575">
                  <c:v>0.29199999999999998</c:v>
                </c:pt>
                <c:pt idx="1576">
                  <c:v>0.28799999999999998</c:v>
                </c:pt>
                <c:pt idx="1577">
                  <c:v>0.28799999999999998</c:v>
                </c:pt>
                <c:pt idx="1578">
                  <c:v>0.29199999999999998</c:v>
                </c:pt>
                <c:pt idx="1579">
                  <c:v>0.28799999999999998</c:v>
                </c:pt>
                <c:pt idx="1580">
                  <c:v>0.29199999999999998</c:v>
                </c:pt>
                <c:pt idx="1581">
                  <c:v>0.29199999999999998</c:v>
                </c:pt>
                <c:pt idx="1582">
                  <c:v>0.28799999999999998</c:v>
                </c:pt>
                <c:pt idx="1583">
                  <c:v>0.29199999999999998</c:v>
                </c:pt>
                <c:pt idx="1584">
                  <c:v>0.28799999999999998</c:v>
                </c:pt>
                <c:pt idx="1585">
                  <c:v>0.28799999999999998</c:v>
                </c:pt>
                <c:pt idx="1586">
                  <c:v>0.28799999999999998</c:v>
                </c:pt>
                <c:pt idx="1587">
                  <c:v>0.29199999999999998</c:v>
                </c:pt>
                <c:pt idx="1588">
                  <c:v>0.29199999999999998</c:v>
                </c:pt>
                <c:pt idx="1589">
                  <c:v>0.29199999999999998</c:v>
                </c:pt>
                <c:pt idx="1590">
                  <c:v>0.28799999999999998</c:v>
                </c:pt>
                <c:pt idx="1591">
                  <c:v>0.29199999999999998</c:v>
                </c:pt>
                <c:pt idx="1592">
                  <c:v>0.29199999999999998</c:v>
                </c:pt>
                <c:pt idx="1593">
                  <c:v>0.28799999999999998</c:v>
                </c:pt>
                <c:pt idx="1594">
                  <c:v>0.28799999999999998</c:v>
                </c:pt>
                <c:pt idx="1595">
                  <c:v>0.28799999999999998</c:v>
                </c:pt>
                <c:pt idx="1596">
                  <c:v>0.28799999999999998</c:v>
                </c:pt>
                <c:pt idx="1597">
                  <c:v>0.29199999999999998</c:v>
                </c:pt>
                <c:pt idx="1598">
                  <c:v>0.29199999999999998</c:v>
                </c:pt>
                <c:pt idx="1599">
                  <c:v>0.29199999999999998</c:v>
                </c:pt>
                <c:pt idx="1600">
                  <c:v>0.29199999999999998</c:v>
                </c:pt>
                <c:pt idx="1601">
                  <c:v>0.29199999999999998</c:v>
                </c:pt>
                <c:pt idx="1602">
                  <c:v>0.29199999999999998</c:v>
                </c:pt>
                <c:pt idx="1603">
                  <c:v>0.29199999999999998</c:v>
                </c:pt>
                <c:pt idx="1604">
                  <c:v>0.29199999999999998</c:v>
                </c:pt>
                <c:pt idx="1605">
                  <c:v>0.29199999999999998</c:v>
                </c:pt>
                <c:pt idx="1606">
                  <c:v>0.29199999999999998</c:v>
                </c:pt>
                <c:pt idx="1607">
                  <c:v>0.29199999999999998</c:v>
                </c:pt>
                <c:pt idx="1608">
                  <c:v>0.29599999999999999</c:v>
                </c:pt>
                <c:pt idx="1609">
                  <c:v>0.29199999999999998</c:v>
                </c:pt>
                <c:pt idx="1610">
                  <c:v>0.29199999999999998</c:v>
                </c:pt>
                <c:pt idx="1611">
                  <c:v>0.29199999999999998</c:v>
                </c:pt>
                <c:pt idx="1612">
                  <c:v>0.29199999999999998</c:v>
                </c:pt>
                <c:pt idx="1613">
                  <c:v>0.29199999999999998</c:v>
                </c:pt>
                <c:pt idx="1614">
                  <c:v>0.29599999999999999</c:v>
                </c:pt>
                <c:pt idx="1615">
                  <c:v>0.29199999999999998</c:v>
                </c:pt>
                <c:pt idx="1616">
                  <c:v>0.29199999999999998</c:v>
                </c:pt>
                <c:pt idx="1617">
                  <c:v>0.29599999999999999</c:v>
                </c:pt>
                <c:pt idx="1618">
                  <c:v>0.29199999999999998</c:v>
                </c:pt>
                <c:pt idx="1619">
                  <c:v>0.29199999999999998</c:v>
                </c:pt>
                <c:pt idx="1620">
                  <c:v>0.29599999999999999</c:v>
                </c:pt>
                <c:pt idx="1621">
                  <c:v>0.29599999999999999</c:v>
                </c:pt>
                <c:pt idx="1622">
                  <c:v>0.29599999999999999</c:v>
                </c:pt>
                <c:pt idx="1623">
                  <c:v>0.29199999999999998</c:v>
                </c:pt>
                <c:pt idx="1624">
                  <c:v>0.29199999999999998</c:v>
                </c:pt>
                <c:pt idx="1625">
                  <c:v>0.29599999999999999</c:v>
                </c:pt>
                <c:pt idx="1626">
                  <c:v>0.29599999999999999</c:v>
                </c:pt>
                <c:pt idx="1627">
                  <c:v>0.29199999999999998</c:v>
                </c:pt>
                <c:pt idx="1628">
                  <c:v>0.29599999999999999</c:v>
                </c:pt>
                <c:pt idx="1629">
                  <c:v>0.29199999999999998</c:v>
                </c:pt>
                <c:pt idx="1630">
                  <c:v>0.29199999999999998</c:v>
                </c:pt>
                <c:pt idx="1631">
                  <c:v>0.29599999999999999</c:v>
                </c:pt>
                <c:pt idx="1632">
                  <c:v>0.29599999999999999</c:v>
                </c:pt>
                <c:pt idx="1633">
                  <c:v>0.29199999999999998</c:v>
                </c:pt>
                <c:pt idx="1634">
                  <c:v>0.29199999999999998</c:v>
                </c:pt>
                <c:pt idx="1635">
                  <c:v>0.29599999999999999</c:v>
                </c:pt>
                <c:pt idx="1636">
                  <c:v>0.29199999999999998</c:v>
                </c:pt>
                <c:pt idx="1637">
                  <c:v>0.29199999999999998</c:v>
                </c:pt>
                <c:pt idx="1638">
                  <c:v>0.29599999999999999</c:v>
                </c:pt>
                <c:pt idx="1639">
                  <c:v>0.29199999999999998</c:v>
                </c:pt>
                <c:pt idx="1640">
                  <c:v>0.29199999999999998</c:v>
                </c:pt>
                <c:pt idx="1641">
                  <c:v>0.29199999999999998</c:v>
                </c:pt>
                <c:pt idx="1642">
                  <c:v>0.29199999999999998</c:v>
                </c:pt>
                <c:pt idx="1643">
                  <c:v>0.29199999999999998</c:v>
                </c:pt>
                <c:pt idx="1644">
                  <c:v>0.29199999999999998</c:v>
                </c:pt>
                <c:pt idx="1645">
                  <c:v>0.29199999999999998</c:v>
                </c:pt>
                <c:pt idx="1646">
                  <c:v>0.29199999999999998</c:v>
                </c:pt>
                <c:pt idx="1647">
                  <c:v>0.28799999999999998</c:v>
                </c:pt>
                <c:pt idx="1648">
                  <c:v>0.29199999999999998</c:v>
                </c:pt>
                <c:pt idx="1649">
                  <c:v>0.29199999999999998</c:v>
                </c:pt>
                <c:pt idx="1650">
                  <c:v>0.29199999999999998</c:v>
                </c:pt>
                <c:pt idx="1651">
                  <c:v>0.29199999999999998</c:v>
                </c:pt>
                <c:pt idx="1652">
                  <c:v>0.29199999999999998</c:v>
                </c:pt>
                <c:pt idx="1653">
                  <c:v>0.28799999999999998</c:v>
                </c:pt>
                <c:pt idx="1654">
                  <c:v>0.29199999999999998</c:v>
                </c:pt>
                <c:pt idx="1655">
                  <c:v>0.28799999999999998</c:v>
                </c:pt>
                <c:pt idx="1656">
                  <c:v>0.28799999999999998</c:v>
                </c:pt>
                <c:pt idx="1657">
                  <c:v>0.29199999999999998</c:v>
                </c:pt>
                <c:pt idx="1658">
                  <c:v>0.29199999999999998</c:v>
                </c:pt>
                <c:pt idx="1659">
                  <c:v>0.28799999999999998</c:v>
                </c:pt>
                <c:pt idx="1660">
                  <c:v>0.29199999999999998</c:v>
                </c:pt>
                <c:pt idx="1661">
                  <c:v>0.29199999999999998</c:v>
                </c:pt>
                <c:pt idx="1662">
                  <c:v>0.28799999999999998</c:v>
                </c:pt>
                <c:pt idx="1663">
                  <c:v>0.28799999999999998</c:v>
                </c:pt>
                <c:pt idx="1664">
                  <c:v>0.29199999999999998</c:v>
                </c:pt>
                <c:pt idx="1665">
                  <c:v>0.29199999999999998</c:v>
                </c:pt>
                <c:pt idx="1666">
                  <c:v>0.28799999999999998</c:v>
                </c:pt>
                <c:pt idx="1667">
                  <c:v>0.29199999999999998</c:v>
                </c:pt>
                <c:pt idx="1668">
                  <c:v>0.28799999999999998</c:v>
                </c:pt>
                <c:pt idx="1669">
                  <c:v>0.28799999999999998</c:v>
                </c:pt>
                <c:pt idx="1670">
                  <c:v>0.28799999999999998</c:v>
                </c:pt>
                <c:pt idx="1671">
                  <c:v>0.29199999999999998</c:v>
                </c:pt>
                <c:pt idx="1672">
                  <c:v>0.28799999999999998</c:v>
                </c:pt>
                <c:pt idx="1673">
                  <c:v>0.28799999999999998</c:v>
                </c:pt>
                <c:pt idx="1674">
                  <c:v>0.28799999999999998</c:v>
                </c:pt>
                <c:pt idx="1675">
                  <c:v>0.29199999999999998</c:v>
                </c:pt>
                <c:pt idx="1676">
                  <c:v>0.28799999999999998</c:v>
                </c:pt>
                <c:pt idx="1677">
                  <c:v>0.29199999999999998</c:v>
                </c:pt>
                <c:pt idx="1678">
                  <c:v>0.29199999999999998</c:v>
                </c:pt>
                <c:pt idx="1679">
                  <c:v>0.29199999999999998</c:v>
                </c:pt>
                <c:pt idx="1680">
                  <c:v>0.29199999999999998</c:v>
                </c:pt>
                <c:pt idx="1681">
                  <c:v>0.29199999999999998</c:v>
                </c:pt>
                <c:pt idx="1682">
                  <c:v>0.29199999999999998</c:v>
                </c:pt>
                <c:pt idx="1683">
                  <c:v>0.28799999999999998</c:v>
                </c:pt>
                <c:pt idx="1684">
                  <c:v>0.29599999999999999</c:v>
                </c:pt>
                <c:pt idx="1685">
                  <c:v>0.29599999999999999</c:v>
                </c:pt>
                <c:pt idx="1686">
                  <c:v>0.29599999999999999</c:v>
                </c:pt>
                <c:pt idx="1687">
                  <c:v>0.29599999999999999</c:v>
                </c:pt>
                <c:pt idx="1688">
                  <c:v>0.29199999999999998</c:v>
                </c:pt>
                <c:pt idx="1689">
                  <c:v>0.29199999999999998</c:v>
                </c:pt>
                <c:pt idx="1690">
                  <c:v>0.29599999999999999</c:v>
                </c:pt>
                <c:pt idx="1691">
                  <c:v>0.29199999999999998</c:v>
                </c:pt>
                <c:pt idx="1692">
                  <c:v>0.29199999999999998</c:v>
                </c:pt>
                <c:pt idx="1693">
                  <c:v>0.29599999999999999</c:v>
                </c:pt>
                <c:pt idx="1694">
                  <c:v>0.29199999999999998</c:v>
                </c:pt>
                <c:pt idx="1695">
                  <c:v>0.29199999999999998</c:v>
                </c:pt>
                <c:pt idx="1696">
                  <c:v>0.29599999999999999</c:v>
                </c:pt>
                <c:pt idx="1697">
                  <c:v>0.29599999999999999</c:v>
                </c:pt>
                <c:pt idx="1698">
                  <c:v>0.29599999999999999</c:v>
                </c:pt>
                <c:pt idx="1699">
                  <c:v>0.29599999999999999</c:v>
                </c:pt>
                <c:pt idx="1700">
                  <c:v>0.29599999999999999</c:v>
                </c:pt>
                <c:pt idx="1701">
                  <c:v>0.29199999999999998</c:v>
                </c:pt>
                <c:pt idx="1702">
                  <c:v>0.29199999999999998</c:v>
                </c:pt>
                <c:pt idx="1703">
                  <c:v>0.29199999999999998</c:v>
                </c:pt>
                <c:pt idx="1704">
                  <c:v>0.29199999999999998</c:v>
                </c:pt>
                <c:pt idx="1705">
                  <c:v>0.29599999999999999</c:v>
                </c:pt>
                <c:pt idx="1706">
                  <c:v>0.29199999999999998</c:v>
                </c:pt>
                <c:pt idx="1707">
                  <c:v>0.29199999999999998</c:v>
                </c:pt>
                <c:pt idx="1708">
                  <c:v>0.29199999999999998</c:v>
                </c:pt>
                <c:pt idx="1709">
                  <c:v>0.29599999999999999</c:v>
                </c:pt>
                <c:pt idx="1710">
                  <c:v>0.29199999999999998</c:v>
                </c:pt>
                <c:pt idx="1711">
                  <c:v>0.29199999999999998</c:v>
                </c:pt>
                <c:pt idx="1712">
                  <c:v>0.29599999999999999</c:v>
                </c:pt>
                <c:pt idx="1713">
                  <c:v>0.29199999999999998</c:v>
                </c:pt>
                <c:pt idx="1714">
                  <c:v>0.29199999999999998</c:v>
                </c:pt>
                <c:pt idx="1715">
                  <c:v>0.29599999999999999</c:v>
                </c:pt>
                <c:pt idx="1716">
                  <c:v>0.29199999999999998</c:v>
                </c:pt>
                <c:pt idx="1717">
                  <c:v>0.29199999999999998</c:v>
                </c:pt>
                <c:pt idx="1718">
                  <c:v>0.29599999999999999</c:v>
                </c:pt>
                <c:pt idx="1719">
                  <c:v>0.29599999999999999</c:v>
                </c:pt>
                <c:pt idx="1720">
                  <c:v>0.29199999999999998</c:v>
                </c:pt>
                <c:pt idx="1721">
                  <c:v>0.29199999999999998</c:v>
                </c:pt>
                <c:pt idx="1722">
                  <c:v>0.29199999999999998</c:v>
                </c:pt>
                <c:pt idx="1723">
                  <c:v>0.29199999999999998</c:v>
                </c:pt>
                <c:pt idx="1724">
                  <c:v>0.29199999999999998</c:v>
                </c:pt>
                <c:pt idx="1725">
                  <c:v>0.29199999999999998</c:v>
                </c:pt>
                <c:pt idx="1726">
                  <c:v>0.29199999999999998</c:v>
                </c:pt>
                <c:pt idx="1727">
                  <c:v>0.29199999999999998</c:v>
                </c:pt>
                <c:pt idx="1728">
                  <c:v>0.29199999999999998</c:v>
                </c:pt>
                <c:pt idx="1729">
                  <c:v>0.29199999999999998</c:v>
                </c:pt>
                <c:pt idx="1730">
                  <c:v>0.29199999999999998</c:v>
                </c:pt>
                <c:pt idx="1731">
                  <c:v>0.29199999999999998</c:v>
                </c:pt>
                <c:pt idx="1732">
                  <c:v>0.29199999999999998</c:v>
                </c:pt>
                <c:pt idx="1733">
                  <c:v>0.28799999999999998</c:v>
                </c:pt>
                <c:pt idx="1734">
                  <c:v>0.28799999999999998</c:v>
                </c:pt>
                <c:pt idx="1735">
                  <c:v>0.28799999999999998</c:v>
                </c:pt>
                <c:pt idx="1736">
                  <c:v>0.28799999999999998</c:v>
                </c:pt>
                <c:pt idx="1737">
                  <c:v>0.29199999999999998</c:v>
                </c:pt>
                <c:pt idx="1738">
                  <c:v>0.29199999999999998</c:v>
                </c:pt>
                <c:pt idx="1739">
                  <c:v>0.29199999999999998</c:v>
                </c:pt>
                <c:pt idx="1740">
                  <c:v>0.28799999999999998</c:v>
                </c:pt>
                <c:pt idx="1741">
                  <c:v>0.28799999999999998</c:v>
                </c:pt>
                <c:pt idx="1742">
                  <c:v>0.28799999999999998</c:v>
                </c:pt>
                <c:pt idx="1743">
                  <c:v>0.28799999999999998</c:v>
                </c:pt>
                <c:pt idx="1744">
                  <c:v>0.28799999999999998</c:v>
                </c:pt>
                <c:pt idx="1745">
                  <c:v>0.28799999999999998</c:v>
                </c:pt>
                <c:pt idx="1746">
                  <c:v>0.28799999999999998</c:v>
                </c:pt>
                <c:pt idx="1747">
                  <c:v>0.28799999999999998</c:v>
                </c:pt>
                <c:pt idx="1748">
                  <c:v>0.29199999999999998</c:v>
                </c:pt>
                <c:pt idx="1749">
                  <c:v>0.29199999999999998</c:v>
                </c:pt>
                <c:pt idx="1750">
                  <c:v>0.29199999999999998</c:v>
                </c:pt>
                <c:pt idx="1751">
                  <c:v>0.29199999999999998</c:v>
                </c:pt>
                <c:pt idx="1752">
                  <c:v>0.29199999999999998</c:v>
                </c:pt>
                <c:pt idx="1753">
                  <c:v>0.29199999999999998</c:v>
                </c:pt>
                <c:pt idx="1754">
                  <c:v>0.28799999999999998</c:v>
                </c:pt>
                <c:pt idx="1755">
                  <c:v>0.29199999999999998</c:v>
                </c:pt>
                <c:pt idx="1756">
                  <c:v>0.29199999999999998</c:v>
                </c:pt>
                <c:pt idx="1757">
                  <c:v>0.29199999999999998</c:v>
                </c:pt>
                <c:pt idx="1758">
                  <c:v>0.29199999999999998</c:v>
                </c:pt>
                <c:pt idx="1759">
                  <c:v>0.29199999999999998</c:v>
                </c:pt>
                <c:pt idx="1760">
                  <c:v>0.29199999999999998</c:v>
                </c:pt>
                <c:pt idx="1761">
                  <c:v>0.29199999999999998</c:v>
                </c:pt>
                <c:pt idx="1762">
                  <c:v>0.29199999999999998</c:v>
                </c:pt>
                <c:pt idx="1763">
                  <c:v>0.29199999999999998</c:v>
                </c:pt>
                <c:pt idx="1764">
                  <c:v>0.29199999999999998</c:v>
                </c:pt>
                <c:pt idx="1765">
                  <c:v>0.29599999999999999</c:v>
                </c:pt>
                <c:pt idx="1766">
                  <c:v>0.29599999999999999</c:v>
                </c:pt>
                <c:pt idx="1767">
                  <c:v>0.29599999999999999</c:v>
                </c:pt>
                <c:pt idx="1768">
                  <c:v>0.29599999999999999</c:v>
                </c:pt>
                <c:pt idx="1769">
                  <c:v>0.29199999999999998</c:v>
                </c:pt>
                <c:pt idx="1770">
                  <c:v>0.29199999999999998</c:v>
                </c:pt>
                <c:pt idx="1771">
                  <c:v>0.29599999999999999</c:v>
                </c:pt>
                <c:pt idx="1772">
                  <c:v>0.29199999999999998</c:v>
                </c:pt>
                <c:pt idx="1773">
                  <c:v>0.29199999999999998</c:v>
                </c:pt>
                <c:pt idx="1774">
                  <c:v>0.29199999999999998</c:v>
                </c:pt>
                <c:pt idx="1775">
                  <c:v>0.29599999999999999</c:v>
                </c:pt>
                <c:pt idx="1776">
                  <c:v>0.29199999999999998</c:v>
                </c:pt>
                <c:pt idx="1777">
                  <c:v>0.29599999999999999</c:v>
                </c:pt>
                <c:pt idx="1778">
                  <c:v>0.29599999999999999</c:v>
                </c:pt>
                <c:pt idx="1779">
                  <c:v>0.29199999999999998</c:v>
                </c:pt>
                <c:pt idx="1780">
                  <c:v>0.29199999999999998</c:v>
                </c:pt>
                <c:pt idx="1781">
                  <c:v>0.29199999999999998</c:v>
                </c:pt>
                <c:pt idx="1782">
                  <c:v>0.29599999999999999</c:v>
                </c:pt>
                <c:pt idx="1783">
                  <c:v>0.29199999999999998</c:v>
                </c:pt>
                <c:pt idx="1784">
                  <c:v>0.29599999999999999</c:v>
                </c:pt>
                <c:pt idx="1785">
                  <c:v>0.29199999999999998</c:v>
                </c:pt>
                <c:pt idx="1786">
                  <c:v>0.29199999999999998</c:v>
                </c:pt>
                <c:pt idx="1787">
                  <c:v>0.29599999999999999</c:v>
                </c:pt>
                <c:pt idx="1788">
                  <c:v>0.29199999999999998</c:v>
                </c:pt>
                <c:pt idx="1789">
                  <c:v>0.29199999999999998</c:v>
                </c:pt>
                <c:pt idx="1790">
                  <c:v>0.29199999999999998</c:v>
                </c:pt>
                <c:pt idx="1791">
                  <c:v>0.29199999999999998</c:v>
                </c:pt>
                <c:pt idx="1792">
                  <c:v>0.28799999999999998</c:v>
                </c:pt>
                <c:pt idx="1793">
                  <c:v>0.29199999999999998</c:v>
                </c:pt>
                <c:pt idx="1794">
                  <c:v>0.29199999999999998</c:v>
                </c:pt>
                <c:pt idx="1795">
                  <c:v>0.29199999999999998</c:v>
                </c:pt>
                <c:pt idx="1796">
                  <c:v>0.29199999999999998</c:v>
                </c:pt>
                <c:pt idx="1797">
                  <c:v>0.29199999999999998</c:v>
                </c:pt>
                <c:pt idx="1798">
                  <c:v>0.29199999999999998</c:v>
                </c:pt>
                <c:pt idx="1799">
                  <c:v>0.29199999999999998</c:v>
                </c:pt>
                <c:pt idx="1800">
                  <c:v>0.29199999999999998</c:v>
                </c:pt>
                <c:pt idx="1801">
                  <c:v>0.29199999999999998</c:v>
                </c:pt>
                <c:pt idx="1802">
                  <c:v>0.29199999999999998</c:v>
                </c:pt>
                <c:pt idx="1803">
                  <c:v>0.29199999999999998</c:v>
                </c:pt>
                <c:pt idx="1804">
                  <c:v>0.29599999999999999</c:v>
                </c:pt>
                <c:pt idx="1805">
                  <c:v>0.29199999999999998</c:v>
                </c:pt>
                <c:pt idx="1806">
                  <c:v>0.28799999999999998</c:v>
                </c:pt>
                <c:pt idx="1807">
                  <c:v>0.29199999999999998</c:v>
                </c:pt>
                <c:pt idx="1808">
                  <c:v>0.28799999999999998</c:v>
                </c:pt>
                <c:pt idx="1809">
                  <c:v>0.29199999999999998</c:v>
                </c:pt>
                <c:pt idx="1810">
                  <c:v>0.29199999999999998</c:v>
                </c:pt>
                <c:pt idx="1811">
                  <c:v>0.28799999999999998</c:v>
                </c:pt>
                <c:pt idx="1812">
                  <c:v>0.28799999999999998</c:v>
                </c:pt>
                <c:pt idx="1813">
                  <c:v>0.29199999999999998</c:v>
                </c:pt>
                <c:pt idx="1814">
                  <c:v>0.28799999999999998</c:v>
                </c:pt>
                <c:pt idx="1815">
                  <c:v>0.29199999999999998</c:v>
                </c:pt>
                <c:pt idx="1816">
                  <c:v>0.29199999999999998</c:v>
                </c:pt>
                <c:pt idx="1817">
                  <c:v>0.29199999999999998</c:v>
                </c:pt>
                <c:pt idx="1818">
                  <c:v>0.29199999999999998</c:v>
                </c:pt>
                <c:pt idx="1819">
                  <c:v>0.29199999999999998</c:v>
                </c:pt>
                <c:pt idx="1820">
                  <c:v>0.29199999999999998</c:v>
                </c:pt>
                <c:pt idx="1821">
                  <c:v>0.28799999999999998</c:v>
                </c:pt>
                <c:pt idx="1822">
                  <c:v>0.29199999999999998</c:v>
                </c:pt>
                <c:pt idx="1823">
                  <c:v>0.29199999999999998</c:v>
                </c:pt>
                <c:pt idx="1824">
                  <c:v>0.28799999999999998</c:v>
                </c:pt>
                <c:pt idx="1825">
                  <c:v>0.29199999999999998</c:v>
                </c:pt>
                <c:pt idx="1826">
                  <c:v>0.28799999999999998</c:v>
                </c:pt>
                <c:pt idx="1827">
                  <c:v>0.29199999999999998</c:v>
                </c:pt>
                <c:pt idx="1828">
                  <c:v>0.29199999999999998</c:v>
                </c:pt>
                <c:pt idx="1829">
                  <c:v>0.29199999999999998</c:v>
                </c:pt>
                <c:pt idx="1830">
                  <c:v>0.29199999999999998</c:v>
                </c:pt>
                <c:pt idx="1831">
                  <c:v>0.29599999999999999</c:v>
                </c:pt>
                <c:pt idx="1832">
                  <c:v>0.29199999999999998</c:v>
                </c:pt>
                <c:pt idx="1833">
                  <c:v>0.29199999999999998</c:v>
                </c:pt>
                <c:pt idx="1834">
                  <c:v>0.29199999999999998</c:v>
                </c:pt>
                <c:pt idx="1835">
                  <c:v>0.29199999999999998</c:v>
                </c:pt>
                <c:pt idx="1836">
                  <c:v>0.29199999999999998</c:v>
                </c:pt>
                <c:pt idx="1837">
                  <c:v>0.29199999999999998</c:v>
                </c:pt>
                <c:pt idx="1838">
                  <c:v>0.29199999999999998</c:v>
                </c:pt>
                <c:pt idx="1839">
                  <c:v>0.29599999999999999</c:v>
                </c:pt>
                <c:pt idx="1840">
                  <c:v>0.29199999999999998</c:v>
                </c:pt>
                <c:pt idx="1841">
                  <c:v>0.29199999999999998</c:v>
                </c:pt>
                <c:pt idx="1842">
                  <c:v>0.29199999999999998</c:v>
                </c:pt>
                <c:pt idx="1843">
                  <c:v>0.29599999999999999</c:v>
                </c:pt>
                <c:pt idx="1844">
                  <c:v>0.29199999999999998</c:v>
                </c:pt>
                <c:pt idx="1845">
                  <c:v>0.29599999999999999</c:v>
                </c:pt>
                <c:pt idx="1846">
                  <c:v>0.29199999999999998</c:v>
                </c:pt>
                <c:pt idx="1847">
                  <c:v>0.29599999999999999</c:v>
                </c:pt>
                <c:pt idx="1848">
                  <c:v>0.29199999999999998</c:v>
                </c:pt>
                <c:pt idx="1849">
                  <c:v>0.29599999999999999</c:v>
                </c:pt>
                <c:pt idx="1850">
                  <c:v>0.29199999999999998</c:v>
                </c:pt>
                <c:pt idx="1851">
                  <c:v>0.29199999999999998</c:v>
                </c:pt>
                <c:pt idx="1852">
                  <c:v>0.29599999999999999</c:v>
                </c:pt>
                <c:pt idx="1853">
                  <c:v>0.29199999999999998</c:v>
                </c:pt>
                <c:pt idx="1854">
                  <c:v>0.29599999999999999</c:v>
                </c:pt>
                <c:pt idx="1855">
                  <c:v>0.29199999999999998</c:v>
                </c:pt>
                <c:pt idx="1856">
                  <c:v>0.29599999999999999</c:v>
                </c:pt>
                <c:pt idx="1857">
                  <c:v>0.29199999999999998</c:v>
                </c:pt>
                <c:pt idx="1858">
                  <c:v>0.29199999999999998</c:v>
                </c:pt>
                <c:pt idx="1859">
                  <c:v>0.29199999999999998</c:v>
                </c:pt>
                <c:pt idx="1860">
                  <c:v>0.29199999999999998</c:v>
                </c:pt>
                <c:pt idx="1861">
                  <c:v>0.29199999999999998</c:v>
                </c:pt>
                <c:pt idx="1862">
                  <c:v>0.29199999999999998</c:v>
                </c:pt>
                <c:pt idx="1863">
                  <c:v>0.29599999999999999</c:v>
                </c:pt>
                <c:pt idx="1864">
                  <c:v>0.29199999999999998</c:v>
                </c:pt>
                <c:pt idx="1865">
                  <c:v>0.29199999999999998</c:v>
                </c:pt>
                <c:pt idx="1866">
                  <c:v>0.29199999999999998</c:v>
                </c:pt>
                <c:pt idx="1867">
                  <c:v>0.29199999999999998</c:v>
                </c:pt>
                <c:pt idx="1868">
                  <c:v>0.29199999999999998</c:v>
                </c:pt>
                <c:pt idx="1869">
                  <c:v>0.29199999999999998</c:v>
                </c:pt>
                <c:pt idx="1870">
                  <c:v>0.29199999999999998</c:v>
                </c:pt>
                <c:pt idx="1871">
                  <c:v>0.29199999999999998</c:v>
                </c:pt>
                <c:pt idx="1872">
                  <c:v>0.29199999999999998</c:v>
                </c:pt>
                <c:pt idx="1873">
                  <c:v>0.29199999999999998</c:v>
                </c:pt>
                <c:pt idx="1874">
                  <c:v>0.29199999999999998</c:v>
                </c:pt>
                <c:pt idx="1875">
                  <c:v>0.29199999999999998</c:v>
                </c:pt>
                <c:pt idx="1876">
                  <c:v>0.29199999999999998</c:v>
                </c:pt>
                <c:pt idx="1877">
                  <c:v>0.29199999999999998</c:v>
                </c:pt>
                <c:pt idx="1878">
                  <c:v>0.29199999999999998</c:v>
                </c:pt>
                <c:pt idx="1879">
                  <c:v>0.29199999999999998</c:v>
                </c:pt>
                <c:pt idx="1880">
                  <c:v>0.29199999999999998</c:v>
                </c:pt>
                <c:pt idx="1881">
                  <c:v>0.29199999999999998</c:v>
                </c:pt>
                <c:pt idx="1882">
                  <c:v>0.29199999999999998</c:v>
                </c:pt>
                <c:pt idx="1883">
                  <c:v>0.29199999999999998</c:v>
                </c:pt>
                <c:pt idx="1884">
                  <c:v>0.29199999999999998</c:v>
                </c:pt>
                <c:pt idx="1885">
                  <c:v>0.29199999999999998</c:v>
                </c:pt>
                <c:pt idx="1886">
                  <c:v>0.29199999999999998</c:v>
                </c:pt>
                <c:pt idx="1887">
                  <c:v>0.29199999999999998</c:v>
                </c:pt>
                <c:pt idx="1888">
                  <c:v>0.29199999999999998</c:v>
                </c:pt>
                <c:pt idx="1889">
                  <c:v>0.29199999999999998</c:v>
                </c:pt>
                <c:pt idx="1890">
                  <c:v>0.29199999999999998</c:v>
                </c:pt>
                <c:pt idx="1891">
                  <c:v>0.29199999999999998</c:v>
                </c:pt>
                <c:pt idx="1892">
                  <c:v>0.29199999999999998</c:v>
                </c:pt>
                <c:pt idx="1893">
                  <c:v>0.29199999999999998</c:v>
                </c:pt>
                <c:pt idx="1894">
                  <c:v>0.29199999999999998</c:v>
                </c:pt>
                <c:pt idx="1895">
                  <c:v>0.29199999999999998</c:v>
                </c:pt>
                <c:pt idx="1896">
                  <c:v>0.29199999999999998</c:v>
                </c:pt>
                <c:pt idx="1897">
                  <c:v>0.29199999999999998</c:v>
                </c:pt>
                <c:pt idx="1898">
                  <c:v>0.29199999999999998</c:v>
                </c:pt>
                <c:pt idx="1899">
                  <c:v>0.28799999999999998</c:v>
                </c:pt>
                <c:pt idx="1900">
                  <c:v>0.29599999999999999</c:v>
                </c:pt>
                <c:pt idx="1901">
                  <c:v>0.29199999999999998</c:v>
                </c:pt>
                <c:pt idx="1902">
                  <c:v>0.29199999999999998</c:v>
                </c:pt>
                <c:pt idx="1903">
                  <c:v>0.28799999999999998</c:v>
                </c:pt>
                <c:pt idx="1904">
                  <c:v>0.29199999999999998</c:v>
                </c:pt>
                <c:pt idx="1905">
                  <c:v>0.29199999999999998</c:v>
                </c:pt>
                <c:pt idx="1906">
                  <c:v>0.29199999999999998</c:v>
                </c:pt>
                <c:pt idx="1907">
                  <c:v>0.29199999999999998</c:v>
                </c:pt>
                <c:pt idx="1908">
                  <c:v>0.29199999999999998</c:v>
                </c:pt>
                <c:pt idx="1909">
                  <c:v>0.28799999999999998</c:v>
                </c:pt>
                <c:pt idx="1910">
                  <c:v>0.29199999999999998</c:v>
                </c:pt>
                <c:pt idx="1911">
                  <c:v>0.29199999999999998</c:v>
                </c:pt>
                <c:pt idx="1912">
                  <c:v>0.29199999999999998</c:v>
                </c:pt>
                <c:pt idx="1913">
                  <c:v>0.29199999999999998</c:v>
                </c:pt>
                <c:pt idx="1914">
                  <c:v>0.29199999999999998</c:v>
                </c:pt>
                <c:pt idx="1915">
                  <c:v>0.29199999999999998</c:v>
                </c:pt>
                <c:pt idx="1916">
                  <c:v>0.29199999999999998</c:v>
                </c:pt>
                <c:pt idx="1917">
                  <c:v>0.29199999999999998</c:v>
                </c:pt>
                <c:pt idx="1918">
                  <c:v>0.29199999999999998</c:v>
                </c:pt>
                <c:pt idx="1919">
                  <c:v>0.29199999999999998</c:v>
                </c:pt>
                <c:pt idx="1920">
                  <c:v>0.29199999999999998</c:v>
                </c:pt>
                <c:pt idx="1921">
                  <c:v>0.29199999999999998</c:v>
                </c:pt>
                <c:pt idx="1922">
                  <c:v>0.29199999999999998</c:v>
                </c:pt>
                <c:pt idx="1923">
                  <c:v>0.29199999999999998</c:v>
                </c:pt>
                <c:pt idx="1924">
                  <c:v>0.29199999999999998</c:v>
                </c:pt>
                <c:pt idx="1925">
                  <c:v>0.29599999999999999</c:v>
                </c:pt>
                <c:pt idx="1926">
                  <c:v>0.29199999999999998</c:v>
                </c:pt>
                <c:pt idx="1927">
                  <c:v>0.29599999999999999</c:v>
                </c:pt>
                <c:pt idx="1928">
                  <c:v>0.29199999999999998</c:v>
                </c:pt>
                <c:pt idx="1929">
                  <c:v>0.29199999999999998</c:v>
                </c:pt>
                <c:pt idx="1930">
                  <c:v>0.29199999999999998</c:v>
                </c:pt>
                <c:pt idx="1931">
                  <c:v>0.29199999999999998</c:v>
                </c:pt>
                <c:pt idx="1932">
                  <c:v>0.29599999999999999</c:v>
                </c:pt>
                <c:pt idx="1933">
                  <c:v>0.29599999999999999</c:v>
                </c:pt>
                <c:pt idx="1934">
                  <c:v>0.29599999999999999</c:v>
                </c:pt>
                <c:pt idx="1935">
                  <c:v>0.29199999999999998</c:v>
                </c:pt>
                <c:pt idx="1936">
                  <c:v>0.29199999999999998</c:v>
                </c:pt>
                <c:pt idx="1937">
                  <c:v>0.29199999999999998</c:v>
                </c:pt>
                <c:pt idx="1938">
                  <c:v>0.29599999999999999</c:v>
                </c:pt>
                <c:pt idx="1939">
                  <c:v>0.29199999999999998</c:v>
                </c:pt>
                <c:pt idx="1940">
                  <c:v>0.29199999999999998</c:v>
                </c:pt>
                <c:pt idx="1941">
                  <c:v>0.29599999999999999</c:v>
                </c:pt>
                <c:pt idx="1942">
                  <c:v>0.29199999999999998</c:v>
                </c:pt>
                <c:pt idx="1943">
                  <c:v>0.29599999999999999</c:v>
                </c:pt>
                <c:pt idx="1944">
                  <c:v>0.29199999999999998</c:v>
                </c:pt>
                <c:pt idx="1945">
                  <c:v>0.29199999999999998</c:v>
                </c:pt>
                <c:pt idx="1946">
                  <c:v>0.29599999999999999</c:v>
                </c:pt>
                <c:pt idx="1947">
                  <c:v>0.29199999999999998</c:v>
                </c:pt>
                <c:pt idx="1948">
                  <c:v>0.29199999999999998</c:v>
                </c:pt>
                <c:pt idx="1949">
                  <c:v>0.29599999999999999</c:v>
                </c:pt>
                <c:pt idx="1950">
                  <c:v>0.29199999999999998</c:v>
                </c:pt>
                <c:pt idx="1951">
                  <c:v>0.29199999999999998</c:v>
                </c:pt>
                <c:pt idx="1952">
                  <c:v>0.29199999999999998</c:v>
                </c:pt>
                <c:pt idx="1953">
                  <c:v>0.29199999999999998</c:v>
                </c:pt>
                <c:pt idx="1954">
                  <c:v>0.29199999999999998</c:v>
                </c:pt>
                <c:pt idx="1955">
                  <c:v>0.29199999999999998</c:v>
                </c:pt>
                <c:pt idx="1956">
                  <c:v>0.29199999999999998</c:v>
                </c:pt>
                <c:pt idx="1957">
                  <c:v>0.28799999999999998</c:v>
                </c:pt>
                <c:pt idx="1958">
                  <c:v>0.29199999999999998</c:v>
                </c:pt>
                <c:pt idx="1959">
                  <c:v>0.29199999999999998</c:v>
                </c:pt>
                <c:pt idx="1960">
                  <c:v>0.28799999999999998</c:v>
                </c:pt>
                <c:pt idx="1961">
                  <c:v>0.29199999999999998</c:v>
                </c:pt>
                <c:pt idx="1962">
                  <c:v>0.29199999999999998</c:v>
                </c:pt>
                <c:pt idx="1963">
                  <c:v>0.29199999999999998</c:v>
                </c:pt>
                <c:pt idx="1964">
                  <c:v>0.29199999999999998</c:v>
                </c:pt>
                <c:pt idx="1965">
                  <c:v>0.29199999999999998</c:v>
                </c:pt>
                <c:pt idx="1966">
                  <c:v>0.29199999999999998</c:v>
                </c:pt>
                <c:pt idx="1967">
                  <c:v>0.29199999999999998</c:v>
                </c:pt>
                <c:pt idx="1968">
                  <c:v>0.29199999999999998</c:v>
                </c:pt>
                <c:pt idx="1969">
                  <c:v>0.29199999999999998</c:v>
                </c:pt>
                <c:pt idx="1970">
                  <c:v>0.29199999999999998</c:v>
                </c:pt>
                <c:pt idx="1971">
                  <c:v>0.29199999999999998</c:v>
                </c:pt>
                <c:pt idx="1972">
                  <c:v>0.29199999999999998</c:v>
                </c:pt>
                <c:pt idx="1973">
                  <c:v>0.28799999999999998</c:v>
                </c:pt>
                <c:pt idx="1974">
                  <c:v>0.29199999999999998</c:v>
                </c:pt>
                <c:pt idx="1975">
                  <c:v>0.29199999999999998</c:v>
                </c:pt>
                <c:pt idx="1976">
                  <c:v>0.29199999999999998</c:v>
                </c:pt>
                <c:pt idx="1977">
                  <c:v>0.29199999999999998</c:v>
                </c:pt>
                <c:pt idx="1978">
                  <c:v>0.29199999999999998</c:v>
                </c:pt>
                <c:pt idx="1979">
                  <c:v>0.29199999999999998</c:v>
                </c:pt>
                <c:pt idx="1980">
                  <c:v>0.29199999999999998</c:v>
                </c:pt>
                <c:pt idx="1981">
                  <c:v>0.29199999999999998</c:v>
                </c:pt>
                <c:pt idx="1982">
                  <c:v>0.29199999999999998</c:v>
                </c:pt>
                <c:pt idx="1983">
                  <c:v>0.29199999999999998</c:v>
                </c:pt>
                <c:pt idx="1984">
                  <c:v>0.29199999999999998</c:v>
                </c:pt>
                <c:pt idx="1985">
                  <c:v>0.29199999999999998</c:v>
                </c:pt>
                <c:pt idx="1986">
                  <c:v>0.29199999999999998</c:v>
                </c:pt>
                <c:pt idx="1987">
                  <c:v>0.29199999999999998</c:v>
                </c:pt>
                <c:pt idx="1988">
                  <c:v>0.29199999999999998</c:v>
                </c:pt>
                <c:pt idx="1989">
                  <c:v>0.29199999999999998</c:v>
                </c:pt>
                <c:pt idx="1990">
                  <c:v>0.29199999999999998</c:v>
                </c:pt>
                <c:pt idx="1991">
                  <c:v>0.29199999999999998</c:v>
                </c:pt>
                <c:pt idx="1992">
                  <c:v>0.29199999999999998</c:v>
                </c:pt>
                <c:pt idx="1993">
                  <c:v>0.29199999999999998</c:v>
                </c:pt>
                <c:pt idx="1994">
                  <c:v>0.28799999999999998</c:v>
                </c:pt>
                <c:pt idx="1995">
                  <c:v>0.29199999999999998</c:v>
                </c:pt>
                <c:pt idx="1996">
                  <c:v>0.29199999999999998</c:v>
                </c:pt>
                <c:pt idx="1997">
                  <c:v>0.29199999999999998</c:v>
                </c:pt>
                <c:pt idx="1998">
                  <c:v>0.29199999999999998</c:v>
                </c:pt>
                <c:pt idx="1999">
                  <c:v>0.29199999999999998</c:v>
                </c:pt>
                <c:pt idx="2000">
                  <c:v>0.29199999999999998</c:v>
                </c:pt>
                <c:pt idx="2001">
                  <c:v>0.29199999999999998</c:v>
                </c:pt>
                <c:pt idx="2002">
                  <c:v>0.29199999999999998</c:v>
                </c:pt>
                <c:pt idx="2003">
                  <c:v>0.29199999999999998</c:v>
                </c:pt>
                <c:pt idx="2004">
                  <c:v>0.29199999999999998</c:v>
                </c:pt>
                <c:pt idx="2005">
                  <c:v>0.29199999999999998</c:v>
                </c:pt>
                <c:pt idx="2006">
                  <c:v>0.29199999999999998</c:v>
                </c:pt>
                <c:pt idx="2007">
                  <c:v>0.29199999999999998</c:v>
                </c:pt>
                <c:pt idx="2008">
                  <c:v>0.29199999999999998</c:v>
                </c:pt>
                <c:pt idx="2009">
                  <c:v>0.29199999999999998</c:v>
                </c:pt>
                <c:pt idx="2010">
                  <c:v>0.29199999999999998</c:v>
                </c:pt>
                <c:pt idx="2011">
                  <c:v>0.29599999999999999</c:v>
                </c:pt>
                <c:pt idx="2012">
                  <c:v>0.29199999999999998</c:v>
                </c:pt>
                <c:pt idx="2013">
                  <c:v>0.29599999999999999</c:v>
                </c:pt>
                <c:pt idx="2014">
                  <c:v>0.29199999999999998</c:v>
                </c:pt>
                <c:pt idx="2015">
                  <c:v>0.29199999999999998</c:v>
                </c:pt>
                <c:pt idx="2016">
                  <c:v>0.29199999999999998</c:v>
                </c:pt>
                <c:pt idx="2017">
                  <c:v>0.29599999999999999</c:v>
                </c:pt>
                <c:pt idx="2018">
                  <c:v>0.29199999999999998</c:v>
                </c:pt>
                <c:pt idx="2019">
                  <c:v>0.29599999999999999</c:v>
                </c:pt>
                <c:pt idx="2020">
                  <c:v>0.29199999999999998</c:v>
                </c:pt>
                <c:pt idx="2021">
                  <c:v>0.29599999999999999</c:v>
                </c:pt>
                <c:pt idx="2022">
                  <c:v>0.29599999999999999</c:v>
                </c:pt>
                <c:pt idx="2023">
                  <c:v>0.29599999999999999</c:v>
                </c:pt>
                <c:pt idx="2024">
                  <c:v>0.29599999999999999</c:v>
                </c:pt>
                <c:pt idx="2025">
                  <c:v>0.29199999999999998</c:v>
                </c:pt>
                <c:pt idx="2026">
                  <c:v>0.29599999999999999</c:v>
                </c:pt>
                <c:pt idx="2027">
                  <c:v>0.29199999999999998</c:v>
                </c:pt>
                <c:pt idx="2028">
                  <c:v>0.29199999999999998</c:v>
                </c:pt>
                <c:pt idx="2029">
                  <c:v>0.29199999999999998</c:v>
                </c:pt>
                <c:pt idx="2030">
                  <c:v>0.29199999999999998</c:v>
                </c:pt>
                <c:pt idx="2031">
                  <c:v>0.29199999999999998</c:v>
                </c:pt>
                <c:pt idx="2032">
                  <c:v>0.29199999999999998</c:v>
                </c:pt>
                <c:pt idx="2033">
                  <c:v>0.29199999999999998</c:v>
                </c:pt>
                <c:pt idx="2034">
                  <c:v>0.29199999999999998</c:v>
                </c:pt>
                <c:pt idx="2035">
                  <c:v>0.29199999999999998</c:v>
                </c:pt>
                <c:pt idx="2036">
                  <c:v>0.29199999999999998</c:v>
                </c:pt>
                <c:pt idx="2037">
                  <c:v>0.29199999999999998</c:v>
                </c:pt>
                <c:pt idx="2038">
                  <c:v>0.29199999999999998</c:v>
                </c:pt>
                <c:pt idx="2039">
                  <c:v>0.29199999999999998</c:v>
                </c:pt>
                <c:pt idx="2040">
                  <c:v>0.29199999999999998</c:v>
                </c:pt>
                <c:pt idx="2041">
                  <c:v>0.29199999999999998</c:v>
                </c:pt>
                <c:pt idx="2042">
                  <c:v>0.28799999999999998</c:v>
                </c:pt>
                <c:pt idx="2043">
                  <c:v>0.29199999999999998</c:v>
                </c:pt>
                <c:pt idx="2044">
                  <c:v>0.29199999999999998</c:v>
                </c:pt>
                <c:pt idx="2045">
                  <c:v>0.28799999999999998</c:v>
                </c:pt>
                <c:pt idx="2046">
                  <c:v>0.28799999999999998</c:v>
                </c:pt>
                <c:pt idx="2047">
                  <c:v>0.28799999999999998</c:v>
                </c:pt>
                <c:pt idx="2048">
                  <c:v>0.28799999999999998</c:v>
                </c:pt>
                <c:pt idx="2049">
                  <c:v>0.29199999999999998</c:v>
                </c:pt>
                <c:pt idx="2050">
                  <c:v>0.29199999999999998</c:v>
                </c:pt>
                <c:pt idx="2051">
                  <c:v>0.29199999999999998</c:v>
                </c:pt>
                <c:pt idx="2052">
                  <c:v>0.29199999999999998</c:v>
                </c:pt>
                <c:pt idx="2053">
                  <c:v>0.29199999999999998</c:v>
                </c:pt>
                <c:pt idx="2054">
                  <c:v>0.28799999999999998</c:v>
                </c:pt>
                <c:pt idx="2055">
                  <c:v>0.29199999999999998</c:v>
                </c:pt>
                <c:pt idx="2056">
                  <c:v>0.29199999999999998</c:v>
                </c:pt>
                <c:pt idx="2057">
                  <c:v>0.29199999999999998</c:v>
                </c:pt>
                <c:pt idx="2058">
                  <c:v>0.28799999999999998</c:v>
                </c:pt>
                <c:pt idx="2059">
                  <c:v>0.29199999999999998</c:v>
                </c:pt>
                <c:pt idx="2060">
                  <c:v>0.28799999999999998</c:v>
                </c:pt>
                <c:pt idx="2061">
                  <c:v>0.28799999999999998</c:v>
                </c:pt>
                <c:pt idx="2062">
                  <c:v>0.29199999999999998</c:v>
                </c:pt>
                <c:pt idx="2063">
                  <c:v>0.29199999999999998</c:v>
                </c:pt>
                <c:pt idx="2064">
                  <c:v>0.29199999999999998</c:v>
                </c:pt>
                <c:pt idx="2065">
                  <c:v>0.29199999999999998</c:v>
                </c:pt>
                <c:pt idx="2066">
                  <c:v>0.29199999999999998</c:v>
                </c:pt>
                <c:pt idx="2067">
                  <c:v>0.29199999999999998</c:v>
                </c:pt>
                <c:pt idx="2068">
                  <c:v>0.29199999999999998</c:v>
                </c:pt>
                <c:pt idx="2069">
                  <c:v>0.29199999999999998</c:v>
                </c:pt>
                <c:pt idx="2070">
                  <c:v>0.29199999999999998</c:v>
                </c:pt>
                <c:pt idx="2071">
                  <c:v>0.29199999999999998</c:v>
                </c:pt>
                <c:pt idx="2072">
                  <c:v>0.29199999999999998</c:v>
                </c:pt>
                <c:pt idx="2073">
                  <c:v>0.29199999999999998</c:v>
                </c:pt>
                <c:pt idx="2074">
                  <c:v>0.29199999999999998</c:v>
                </c:pt>
                <c:pt idx="2075">
                  <c:v>0.29599999999999999</c:v>
                </c:pt>
                <c:pt idx="2076">
                  <c:v>0.29199999999999998</c:v>
                </c:pt>
                <c:pt idx="2077">
                  <c:v>0.29599999999999999</c:v>
                </c:pt>
                <c:pt idx="2078">
                  <c:v>0.29599999999999999</c:v>
                </c:pt>
                <c:pt idx="2079">
                  <c:v>0.29199999999999998</c:v>
                </c:pt>
                <c:pt idx="2080">
                  <c:v>0.29199999999999998</c:v>
                </c:pt>
                <c:pt idx="2081">
                  <c:v>0.29199999999999998</c:v>
                </c:pt>
                <c:pt idx="2082">
                  <c:v>0.29199999999999998</c:v>
                </c:pt>
                <c:pt idx="2083">
                  <c:v>0.29199999999999998</c:v>
                </c:pt>
                <c:pt idx="2084">
                  <c:v>0.29199999999999998</c:v>
                </c:pt>
                <c:pt idx="2085">
                  <c:v>0.29199999999999998</c:v>
                </c:pt>
                <c:pt idx="2086">
                  <c:v>0.29199999999999998</c:v>
                </c:pt>
                <c:pt idx="2087">
                  <c:v>0.29599999999999999</c:v>
                </c:pt>
                <c:pt idx="2088">
                  <c:v>0.29199999999999998</c:v>
                </c:pt>
                <c:pt idx="2089">
                  <c:v>0.29199999999999998</c:v>
                </c:pt>
                <c:pt idx="2090">
                  <c:v>0.29199999999999998</c:v>
                </c:pt>
                <c:pt idx="2091">
                  <c:v>0.29199999999999998</c:v>
                </c:pt>
                <c:pt idx="2092">
                  <c:v>0.29199999999999998</c:v>
                </c:pt>
                <c:pt idx="2093">
                  <c:v>0.29599999999999999</c:v>
                </c:pt>
                <c:pt idx="2094">
                  <c:v>0.29199999999999998</c:v>
                </c:pt>
                <c:pt idx="2095">
                  <c:v>0.29199999999999998</c:v>
                </c:pt>
                <c:pt idx="2096">
                  <c:v>0.29599999999999999</c:v>
                </c:pt>
                <c:pt idx="2097">
                  <c:v>0.29199999999999998</c:v>
                </c:pt>
                <c:pt idx="2098">
                  <c:v>0.29199999999999998</c:v>
                </c:pt>
                <c:pt idx="2099">
                  <c:v>0.29599999999999999</c:v>
                </c:pt>
                <c:pt idx="2100">
                  <c:v>0.29199999999999998</c:v>
                </c:pt>
                <c:pt idx="2101">
                  <c:v>0.29199999999999998</c:v>
                </c:pt>
                <c:pt idx="2102">
                  <c:v>0.29199999999999998</c:v>
                </c:pt>
                <c:pt idx="2103">
                  <c:v>0.29199999999999998</c:v>
                </c:pt>
                <c:pt idx="2104">
                  <c:v>0.29199999999999998</c:v>
                </c:pt>
                <c:pt idx="2105">
                  <c:v>0.29199999999999998</c:v>
                </c:pt>
                <c:pt idx="2106">
                  <c:v>0.29199999999999998</c:v>
                </c:pt>
                <c:pt idx="2107">
                  <c:v>0.29199999999999998</c:v>
                </c:pt>
                <c:pt idx="2108">
                  <c:v>0.29199999999999998</c:v>
                </c:pt>
                <c:pt idx="2109">
                  <c:v>0.29199999999999998</c:v>
                </c:pt>
                <c:pt idx="2110">
                  <c:v>0.29199999999999998</c:v>
                </c:pt>
                <c:pt idx="2111">
                  <c:v>0.29199999999999998</c:v>
                </c:pt>
                <c:pt idx="2112">
                  <c:v>0.29199999999999998</c:v>
                </c:pt>
                <c:pt idx="2113">
                  <c:v>0.29199999999999998</c:v>
                </c:pt>
                <c:pt idx="2114">
                  <c:v>0.29199999999999998</c:v>
                </c:pt>
                <c:pt idx="2115">
                  <c:v>0.28799999999999998</c:v>
                </c:pt>
                <c:pt idx="2116">
                  <c:v>0.29199999999999998</c:v>
                </c:pt>
                <c:pt idx="2117">
                  <c:v>0.29199999999999998</c:v>
                </c:pt>
                <c:pt idx="2118">
                  <c:v>0.29199999999999998</c:v>
                </c:pt>
                <c:pt idx="2119">
                  <c:v>0.29199999999999998</c:v>
                </c:pt>
                <c:pt idx="2120">
                  <c:v>0.28799999999999998</c:v>
                </c:pt>
                <c:pt idx="2121">
                  <c:v>0.29199999999999998</c:v>
                </c:pt>
                <c:pt idx="2122">
                  <c:v>0.28799999999999998</c:v>
                </c:pt>
                <c:pt idx="2123">
                  <c:v>0.29199999999999998</c:v>
                </c:pt>
                <c:pt idx="2124">
                  <c:v>0.29199999999999998</c:v>
                </c:pt>
                <c:pt idx="2125">
                  <c:v>0.29199999999999998</c:v>
                </c:pt>
                <c:pt idx="2126">
                  <c:v>0.29199999999999998</c:v>
                </c:pt>
                <c:pt idx="2127">
                  <c:v>0.29199999999999998</c:v>
                </c:pt>
                <c:pt idx="2128">
                  <c:v>0.29199999999999998</c:v>
                </c:pt>
                <c:pt idx="2129">
                  <c:v>0.28799999999999998</c:v>
                </c:pt>
                <c:pt idx="2130">
                  <c:v>0.29199999999999998</c:v>
                </c:pt>
                <c:pt idx="2131">
                  <c:v>0.29199999999999998</c:v>
                </c:pt>
                <c:pt idx="2132">
                  <c:v>0.28799999999999998</c:v>
                </c:pt>
                <c:pt idx="2133">
                  <c:v>0.29199999999999998</c:v>
                </c:pt>
                <c:pt idx="2134">
                  <c:v>0.29199999999999998</c:v>
                </c:pt>
                <c:pt idx="2135">
                  <c:v>0.29199999999999998</c:v>
                </c:pt>
                <c:pt idx="2136">
                  <c:v>0.29199999999999998</c:v>
                </c:pt>
                <c:pt idx="2137">
                  <c:v>0.29199999999999998</c:v>
                </c:pt>
                <c:pt idx="2138">
                  <c:v>0.29199999999999998</c:v>
                </c:pt>
                <c:pt idx="2139">
                  <c:v>0.28799999999999998</c:v>
                </c:pt>
                <c:pt idx="2140">
                  <c:v>0.29199999999999998</c:v>
                </c:pt>
                <c:pt idx="2141">
                  <c:v>0.28799999999999998</c:v>
                </c:pt>
                <c:pt idx="2142">
                  <c:v>0.28799999999999998</c:v>
                </c:pt>
                <c:pt idx="2143">
                  <c:v>0.28799999999999998</c:v>
                </c:pt>
                <c:pt idx="2144">
                  <c:v>0.29199999999999998</c:v>
                </c:pt>
                <c:pt idx="2145">
                  <c:v>0.29199999999999998</c:v>
                </c:pt>
                <c:pt idx="2146">
                  <c:v>0.29199999999999998</c:v>
                </c:pt>
                <c:pt idx="2147">
                  <c:v>0.29199999999999998</c:v>
                </c:pt>
                <c:pt idx="2148">
                  <c:v>0.29199999999999998</c:v>
                </c:pt>
                <c:pt idx="2149">
                  <c:v>0.29199999999999998</c:v>
                </c:pt>
                <c:pt idx="2150">
                  <c:v>0.29199999999999998</c:v>
                </c:pt>
                <c:pt idx="2151">
                  <c:v>0.29199999999999998</c:v>
                </c:pt>
                <c:pt idx="2152">
                  <c:v>0.29199999999999998</c:v>
                </c:pt>
                <c:pt idx="2153">
                  <c:v>0.29199999999999998</c:v>
                </c:pt>
                <c:pt idx="2154">
                  <c:v>0.29599999999999999</c:v>
                </c:pt>
                <c:pt idx="2155">
                  <c:v>0.29199999999999998</c:v>
                </c:pt>
                <c:pt idx="2156">
                  <c:v>0.29199999999999998</c:v>
                </c:pt>
                <c:pt idx="2157">
                  <c:v>0.29199999999999998</c:v>
                </c:pt>
                <c:pt idx="2158">
                  <c:v>0.29199999999999998</c:v>
                </c:pt>
                <c:pt idx="2159">
                  <c:v>0.29199999999999998</c:v>
                </c:pt>
                <c:pt idx="2160">
                  <c:v>0.29199999999999998</c:v>
                </c:pt>
                <c:pt idx="2161">
                  <c:v>0.29199999999999998</c:v>
                </c:pt>
                <c:pt idx="2162">
                  <c:v>0.29199999999999998</c:v>
                </c:pt>
                <c:pt idx="2163">
                  <c:v>0.29199999999999998</c:v>
                </c:pt>
                <c:pt idx="2164">
                  <c:v>0.29599999999999999</c:v>
                </c:pt>
                <c:pt idx="2165">
                  <c:v>0.29199999999999998</c:v>
                </c:pt>
                <c:pt idx="2166">
                  <c:v>0.29199999999999998</c:v>
                </c:pt>
                <c:pt idx="2167">
                  <c:v>0.29599999999999999</c:v>
                </c:pt>
                <c:pt idx="2168">
                  <c:v>0.29199999999999998</c:v>
                </c:pt>
                <c:pt idx="2169">
                  <c:v>0.29599999999999999</c:v>
                </c:pt>
                <c:pt idx="2170">
                  <c:v>0.29199999999999998</c:v>
                </c:pt>
                <c:pt idx="2171">
                  <c:v>0.29199999999999998</c:v>
                </c:pt>
                <c:pt idx="2172">
                  <c:v>0.29199999999999998</c:v>
                </c:pt>
                <c:pt idx="2173">
                  <c:v>0.29199999999999998</c:v>
                </c:pt>
                <c:pt idx="2174">
                  <c:v>0.29599999999999999</c:v>
                </c:pt>
                <c:pt idx="2175">
                  <c:v>0.29599999999999999</c:v>
                </c:pt>
                <c:pt idx="2176">
                  <c:v>0.29199999999999998</c:v>
                </c:pt>
                <c:pt idx="2177">
                  <c:v>0.29599999999999999</c:v>
                </c:pt>
                <c:pt idx="2178">
                  <c:v>0.29199999999999998</c:v>
                </c:pt>
                <c:pt idx="2179">
                  <c:v>0.29199999999999998</c:v>
                </c:pt>
                <c:pt idx="2180">
                  <c:v>0.29199999999999998</c:v>
                </c:pt>
                <c:pt idx="2181">
                  <c:v>0.29199999999999998</c:v>
                </c:pt>
                <c:pt idx="2182">
                  <c:v>0.29599999999999999</c:v>
                </c:pt>
                <c:pt idx="2183">
                  <c:v>0.29199999999999998</c:v>
                </c:pt>
                <c:pt idx="2184">
                  <c:v>0.29199999999999998</c:v>
                </c:pt>
                <c:pt idx="2185">
                  <c:v>0.29599999999999999</c:v>
                </c:pt>
                <c:pt idx="2186">
                  <c:v>0.29199999999999998</c:v>
                </c:pt>
                <c:pt idx="2187">
                  <c:v>0.29199999999999998</c:v>
                </c:pt>
                <c:pt idx="2188">
                  <c:v>0.29199999999999998</c:v>
                </c:pt>
                <c:pt idx="2189">
                  <c:v>0.29199999999999998</c:v>
                </c:pt>
                <c:pt idx="2190">
                  <c:v>0.29199999999999998</c:v>
                </c:pt>
                <c:pt idx="2191">
                  <c:v>0.29199999999999998</c:v>
                </c:pt>
                <c:pt idx="2192">
                  <c:v>0.29199999999999998</c:v>
                </c:pt>
                <c:pt idx="2193">
                  <c:v>0.29599999999999999</c:v>
                </c:pt>
                <c:pt idx="2194">
                  <c:v>0.29199999999999998</c:v>
                </c:pt>
                <c:pt idx="2195">
                  <c:v>0.29199999999999998</c:v>
                </c:pt>
                <c:pt idx="2196">
                  <c:v>0.29199999999999998</c:v>
                </c:pt>
                <c:pt idx="2197">
                  <c:v>0.29199999999999998</c:v>
                </c:pt>
                <c:pt idx="2198">
                  <c:v>0.29199999999999998</c:v>
                </c:pt>
                <c:pt idx="2199">
                  <c:v>0.29199999999999998</c:v>
                </c:pt>
                <c:pt idx="2200">
                  <c:v>0.28799999999999998</c:v>
                </c:pt>
                <c:pt idx="2201">
                  <c:v>0.29199999999999998</c:v>
                </c:pt>
                <c:pt idx="2202">
                  <c:v>0.28799999999999998</c:v>
                </c:pt>
                <c:pt idx="2203">
                  <c:v>0.29199999999999998</c:v>
                </c:pt>
                <c:pt idx="2204">
                  <c:v>0.28799999999999998</c:v>
                </c:pt>
                <c:pt idx="2205">
                  <c:v>0.29199999999999998</c:v>
                </c:pt>
                <c:pt idx="2206">
                  <c:v>0.28799999999999998</c:v>
                </c:pt>
                <c:pt idx="2207">
                  <c:v>0.28799999999999998</c:v>
                </c:pt>
                <c:pt idx="2208">
                  <c:v>0.28799999999999998</c:v>
                </c:pt>
                <c:pt idx="2209">
                  <c:v>0.28799999999999998</c:v>
                </c:pt>
                <c:pt idx="2210">
                  <c:v>0.28799999999999998</c:v>
                </c:pt>
                <c:pt idx="2211">
                  <c:v>0.28799999999999998</c:v>
                </c:pt>
                <c:pt idx="2212">
                  <c:v>0.28799999999999998</c:v>
                </c:pt>
                <c:pt idx="2213">
                  <c:v>0.29199999999999998</c:v>
                </c:pt>
                <c:pt idx="2214">
                  <c:v>0.28799999999999998</c:v>
                </c:pt>
                <c:pt idx="2215">
                  <c:v>0.28799999999999998</c:v>
                </c:pt>
                <c:pt idx="2216">
                  <c:v>0.28799999999999998</c:v>
                </c:pt>
                <c:pt idx="2217">
                  <c:v>0.29199999999999998</c:v>
                </c:pt>
                <c:pt idx="2218">
                  <c:v>0.29199999999999998</c:v>
                </c:pt>
                <c:pt idx="2219">
                  <c:v>0.29199999999999998</c:v>
                </c:pt>
                <c:pt idx="2220">
                  <c:v>0.29199999999999998</c:v>
                </c:pt>
                <c:pt idx="2221">
                  <c:v>0.28799999999999998</c:v>
                </c:pt>
                <c:pt idx="2222">
                  <c:v>0.29199999999999998</c:v>
                </c:pt>
                <c:pt idx="2223">
                  <c:v>0.29199999999999998</c:v>
                </c:pt>
                <c:pt idx="2224">
                  <c:v>0.29199999999999998</c:v>
                </c:pt>
                <c:pt idx="2225">
                  <c:v>0.29199999999999998</c:v>
                </c:pt>
                <c:pt idx="2226">
                  <c:v>0.29599999999999999</c:v>
                </c:pt>
                <c:pt idx="2227">
                  <c:v>0.29199999999999998</c:v>
                </c:pt>
                <c:pt idx="2228">
                  <c:v>0.29199999999999998</c:v>
                </c:pt>
                <c:pt idx="2229">
                  <c:v>0.29199999999999998</c:v>
                </c:pt>
                <c:pt idx="2230">
                  <c:v>0.29199999999999998</c:v>
                </c:pt>
                <c:pt idx="2231">
                  <c:v>0.29199999999999998</c:v>
                </c:pt>
                <c:pt idx="2232">
                  <c:v>0.29199999999999998</c:v>
                </c:pt>
                <c:pt idx="2233">
                  <c:v>0.29599999999999999</c:v>
                </c:pt>
                <c:pt idx="2234">
                  <c:v>0.29199999999999998</c:v>
                </c:pt>
                <c:pt idx="2235">
                  <c:v>0.29199999999999998</c:v>
                </c:pt>
                <c:pt idx="2236">
                  <c:v>0.29599999999999999</c:v>
                </c:pt>
                <c:pt idx="2237">
                  <c:v>0.29199999999999998</c:v>
                </c:pt>
                <c:pt idx="2238">
                  <c:v>0.29199999999999998</c:v>
                </c:pt>
                <c:pt idx="2239">
                  <c:v>0.29199999999999998</c:v>
                </c:pt>
                <c:pt idx="2240">
                  <c:v>0.29199999999999998</c:v>
                </c:pt>
                <c:pt idx="2241">
                  <c:v>0.29599999999999999</c:v>
                </c:pt>
                <c:pt idx="2242">
                  <c:v>0.29199999999999998</c:v>
                </c:pt>
                <c:pt idx="2243">
                  <c:v>0.29599999999999999</c:v>
                </c:pt>
                <c:pt idx="2244">
                  <c:v>0.29599999999999999</c:v>
                </c:pt>
                <c:pt idx="2245">
                  <c:v>0.29599999999999999</c:v>
                </c:pt>
                <c:pt idx="2246">
                  <c:v>0.29599999999999999</c:v>
                </c:pt>
                <c:pt idx="2247">
                  <c:v>0.29599999999999999</c:v>
                </c:pt>
                <c:pt idx="2248">
                  <c:v>0.29599999999999999</c:v>
                </c:pt>
                <c:pt idx="2249">
                  <c:v>-0.51200000000000001</c:v>
                </c:pt>
                <c:pt idx="2250">
                  <c:v>-0.51200000000000001</c:v>
                </c:pt>
                <c:pt idx="2251">
                  <c:v>-0.51200000000000001</c:v>
                </c:pt>
                <c:pt idx="2252">
                  <c:v>-0.51200000000000001</c:v>
                </c:pt>
                <c:pt idx="2253">
                  <c:v>-0.51200000000000001</c:v>
                </c:pt>
                <c:pt idx="2254">
                  <c:v>-0.51200000000000001</c:v>
                </c:pt>
                <c:pt idx="2255">
                  <c:v>-0.51200000000000001</c:v>
                </c:pt>
                <c:pt idx="2256">
                  <c:v>-0.51200000000000001</c:v>
                </c:pt>
                <c:pt idx="2257">
                  <c:v>-0.51200000000000001</c:v>
                </c:pt>
                <c:pt idx="2258">
                  <c:v>-0.51200000000000001</c:v>
                </c:pt>
                <c:pt idx="2259">
                  <c:v>-0.51200000000000001</c:v>
                </c:pt>
                <c:pt idx="2260">
                  <c:v>-0.51200000000000001</c:v>
                </c:pt>
                <c:pt idx="2261">
                  <c:v>-0.51200000000000001</c:v>
                </c:pt>
                <c:pt idx="2262">
                  <c:v>-0.51200000000000001</c:v>
                </c:pt>
                <c:pt idx="2263">
                  <c:v>-0.51200000000000001</c:v>
                </c:pt>
                <c:pt idx="2264">
                  <c:v>-0.51200000000000001</c:v>
                </c:pt>
                <c:pt idx="2265">
                  <c:v>-0.51200000000000001</c:v>
                </c:pt>
                <c:pt idx="2266">
                  <c:v>-0.51200000000000001</c:v>
                </c:pt>
                <c:pt idx="2267">
                  <c:v>-0.51200000000000001</c:v>
                </c:pt>
                <c:pt idx="2268">
                  <c:v>-0.51200000000000001</c:v>
                </c:pt>
                <c:pt idx="2269">
                  <c:v>-0.51200000000000001</c:v>
                </c:pt>
                <c:pt idx="2270">
                  <c:v>-0.51200000000000001</c:v>
                </c:pt>
                <c:pt idx="2271">
                  <c:v>-0.51200000000000001</c:v>
                </c:pt>
                <c:pt idx="2272">
                  <c:v>-0.51200000000000001</c:v>
                </c:pt>
                <c:pt idx="2273">
                  <c:v>-0.51200000000000001</c:v>
                </c:pt>
                <c:pt idx="2274">
                  <c:v>-0.51200000000000001</c:v>
                </c:pt>
                <c:pt idx="2275">
                  <c:v>-0.51200000000000001</c:v>
                </c:pt>
                <c:pt idx="2276">
                  <c:v>-0.51200000000000001</c:v>
                </c:pt>
                <c:pt idx="2277">
                  <c:v>-0.51200000000000001</c:v>
                </c:pt>
                <c:pt idx="2278">
                  <c:v>-0.51200000000000001</c:v>
                </c:pt>
                <c:pt idx="2279">
                  <c:v>-0.51200000000000001</c:v>
                </c:pt>
                <c:pt idx="2280">
                  <c:v>-0.51200000000000001</c:v>
                </c:pt>
                <c:pt idx="2281">
                  <c:v>-0.51200000000000001</c:v>
                </c:pt>
                <c:pt idx="2282">
                  <c:v>-0.51200000000000001</c:v>
                </c:pt>
                <c:pt idx="2283">
                  <c:v>-0.51200000000000001</c:v>
                </c:pt>
                <c:pt idx="2284">
                  <c:v>-0.51200000000000001</c:v>
                </c:pt>
                <c:pt idx="2285">
                  <c:v>-0.51200000000000001</c:v>
                </c:pt>
                <c:pt idx="2286">
                  <c:v>-0.51200000000000001</c:v>
                </c:pt>
                <c:pt idx="2287">
                  <c:v>-0.51200000000000001</c:v>
                </c:pt>
                <c:pt idx="2288">
                  <c:v>-0.51200000000000001</c:v>
                </c:pt>
                <c:pt idx="2289">
                  <c:v>-0.51200000000000001</c:v>
                </c:pt>
                <c:pt idx="2290">
                  <c:v>-0.51200000000000001</c:v>
                </c:pt>
                <c:pt idx="2291">
                  <c:v>-0.51200000000000001</c:v>
                </c:pt>
                <c:pt idx="2292">
                  <c:v>-0.51200000000000001</c:v>
                </c:pt>
                <c:pt idx="2293">
                  <c:v>-0.51200000000000001</c:v>
                </c:pt>
                <c:pt idx="2294">
                  <c:v>-0.51200000000000001</c:v>
                </c:pt>
                <c:pt idx="2295">
                  <c:v>-0.51200000000000001</c:v>
                </c:pt>
                <c:pt idx="2296">
                  <c:v>-0.51200000000000001</c:v>
                </c:pt>
                <c:pt idx="2297">
                  <c:v>-0.51200000000000001</c:v>
                </c:pt>
                <c:pt idx="2298">
                  <c:v>-0.51200000000000001</c:v>
                </c:pt>
                <c:pt idx="2299">
                  <c:v>-0.51200000000000001</c:v>
                </c:pt>
                <c:pt idx="2300">
                  <c:v>-0.51200000000000001</c:v>
                </c:pt>
                <c:pt idx="2301">
                  <c:v>-0.51200000000000001</c:v>
                </c:pt>
                <c:pt idx="2302">
                  <c:v>-0.51200000000000001</c:v>
                </c:pt>
                <c:pt idx="2303">
                  <c:v>-0.51200000000000001</c:v>
                </c:pt>
                <c:pt idx="2304">
                  <c:v>-0.51200000000000001</c:v>
                </c:pt>
                <c:pt idx="2305">
                  <c:v>-0.51200000000000001</c:v>
                </c:pt>
                <c:pt idx="2306">
                  <c:v>-0.51200000000000001</c:v>
                </c:pt>
                <c:pt idx="2307">
                  <c:v>-0.51200000000000001</c:v>
                </c:pt>
                <c:pt idx="2308">
                  <c:v>-0.51200000000000001</c:v>
                </c:pt>
                <c:pt idx="2309">
                  <c:v>-0.51200000000000001</c:v>
                </c:pt>
                <c:pt idx="2310">
                  <c:v>-0.51200000000000001</c:v>
                </c:pt>
                <c:pt idx="2311">
                  <c:v>-0.51200000000000001</c:v>
                </c:pt>
                <c:pt idx="2312">
                  <c:v>-0.51200000000000001</c:v>
                </c:pt>
                <c:pt idx="2313">
                  <c:v>-0.51200000000000001</c:v>
                </c:pt>
                <c:pt idx="2314">
                  <c:v>-0.51200000000000001</c:v>
                </c:pt>
                <c:pt idx="2315">
                  <c:v>-0.51200000000000001</c:v>
                </c:pt>
                <c:pt idx="2316">
                  <c:v>-0.51200000000000001</c:v>
                </c:pt>
                <c:pt idx="2317">
                  <c:v>-0.51200000000000001</c:v>
                </c:pt>
                <c:pt idx="2318">
                  <c:v>-0.51200000000000001</c:v>
                </c:pt>
                <c:pt idx="2319">
                  <c:v>-0.51200000000000001</c:v>
                </c:pt>
                <c:pt idx="2320">
                  <c:v>-0.51200000000000001</c:v>
                </c:pt>
                <c:pt idx="2321">
                  <c:v>-0.51200000000000001</c:v>
                </c:pt>
                <c:pt idx="2322">
                  <c:v>-0.51200000000000001</c:v>
                </c:pt>
                <c:pt idx="2323">
                  <c:v>-0.51200000000000001</c:v>
                </c:pt>
                <c:pt idx="2324">
                  <c:v>-0.51200000000000001</c:v>
                </c:pt>
                <c:pt idx="2325">
                  <c:v>-0.51200000000000001</c:v>
                </c:pt>
                <c:pt idx="2326">
                  <c:v>-0.51200000000000001</c:v>
                </c:pt>
                <c:pt idx="2327">
                  <c:v>-0.51200000000000001</c:v>
                </c:pt>
                <c:pt idx="2328">
                  <c:v>-0.51200000000000001</c:v>
                </c:pt>
                <c:pt idx="2329">
                  <c:v>-0.51200000000000001</c:v>
                </c:pt>
                <c:pt idx="2330">
                  <c:v>-0.51200000000000001</c:v>
                </c:pt>
                <c:pt idx="2331">
                  <c:v>-0.51200000000000001</c:v>
                </c:pt>
                <c:pt idx="2332">
                  <c:v>-0.51200000000000001</c:v>
                </c:pt>
                <c:pt idx="2333">
                  <c:v>-0.51200000000000001</c:v>
                </c:pt>
                <c:pt idx="2334">
                  <c:v>-0.51200000000000001</c:v>
                </c:pt>
                <c:pt idx="2335">
                  <c:v>-0.51200000000000001</c:v>
                </c:pt>
                <c:pt idx="2336">
                  <c:v>-0.51200000000000001</c:v>
                </c:pt>
                <c:pt idx="2337">
                  <c:v>-0.51200000000000001</c:v>
                </c:pt>
                <c:pt idx="2338">
                  <c:v>-0.51200000000000001</c:v>
                </c:pt>
                <c:pt idx="2339">
                  <c:v>-0.51200000000000001</c:v>
                </c:pt>
                <c:pt idx="2340">
                  <c:v>-0.51200000000000001</c:v>
                </c:pt>
                <c:pt idx="2341">
                  <c:v>-0.51200000000000001</c:v>
                </c:pt>
                <c:pt idx="2342">
                  <c:v>-0.51200000000000001</c:v>
                </c:pt>
                <c:pt idx="2343">
                  <c:v>-0.51200000000000001</c:v>
                </c:pt>
                <c:pt idx="2344">
                  <c:v>-0.51200000000000001</c:v>
                </c:pt>
                <c:pt idx="2345">
                  <c:v>-0.51200000000000001</c:v>
                </c:pt>
                <c:pt idx="2346">
                  <c:v>-0.51200000000000001</c:v>
                </c:pt>
                <c:pt idx="2347">
                  <c:v>-0.51200000000000001</c:v>
                </c:pt>
                <c:pt idx="2348">
                  <c:v>-0.51200000000000001</c:v>
                </c:pt>
                <c:pt idx="2349">
                  <c:v>-0.51200000000000001</c:v>
                </c:pt>
                <c:pt idx="2350">
                  <c:v>-0.51200000000000001</c:v>
                </c:pt>
                <c:pt idx="2351">
                  <c:v>-0.51200000000000001</c:v>
                </c:pt>
                <c:pt idx="2352">
                  <c:v>-0.51200000000000001</c:v>
                </c:pt>
                <c:pt idx="2353">
                  <c:v>-0.51200000000000001</c:v>
                </c:pt>
                <c:pt idx="2354">
                  <c:v>-0.51200000000000001</c:v>
                </c:pt>
                <c:pt idx="2355">
                  <c:v>-0.51200000000000001</c:v>
                </c:pt>
                <c:pt idx="2356">
                  <c:v>-0.51200000000000001</c:v>
                </c:pt>
                <c:pt idx="2357">
                  <c:v>-0.51200000000000001</c:v>
                </c:pt>
                <c:pt idx="2358">
                  <c:v>-0.51200000000000001</c:v>
                </c:pt>
                <c:pt idx="2359">
                  <c:v>-0.51200000000000001</c:v>
                </c:pt>
                <c:pt idx="2360">
                  <c:v>-0.51200000000000001</c:v>
                </c:pt>
                <c:pt idx="2361">
                  <c:v>-0.51200000000000001</c:v>
                </c:pt>
                <c:pt idx="2362">
                  <c:v>-0.51200000000000001</c:v>
                </c:pt>
                <c:pt idx="2363">
                  <c:v>-0.51200000000000001</c:v>
                </c:pt>
                <c:pt idx="2364">
                  <c:v>-0.51200000000000001</c:v>
                </c:pt>
                <c:pt idx="2365">
                  <c:v>-0.51200000000000001</c:v>
                </c:pt>
                <c:pt idx="2366">
                  <c:v>-0.51200000000000001</c:v>
                </c:pt>
                <c:pt idx="2367">
                  <c:v>-0.51200000000000001</c:v>
                </c:pt>
                <c:pt idx="2368">
                  <c:v>-0.51200000000000001</c:v>
                </c:pt>
                <c:pt idx="2369">
                  <c:v>-0.51200000000000001</c:v>
                </c:pt>
                <c:pt idx="2370">
                  <c:v>-0.51200000000000001</c:v>
                </c:pt>
                <c:pt idx="2371">
                  <c:v>-0.51200000000000001</c:v>
                </c:pt>
                <c:pt idx="2372">
                  <c:v>-0.51200000000000001</c:v>
                </c:pt>
                <c:pt idx="2373">
                  <c:v>-0.51200000000000001</c:v>
                </c:pt>
                <c:pt idx="2374">
                  <c:v>-0.51200000000000001</c:v>
                </c:pt>
                <c:pt idx="2375">
                  <c:v>-0.51200000000000001</c:v>
                </c:pt>
                <c:pt idx="2376">
                  <c:v>-0.51200000000000001</c:v>
                </c:pt>
                <c:pt idx="2377">
                  <c:v>-0.51200000000000001</c:v>
                </c:pt>
                <c:pt idx="2378">
                  <c:v>-0.51200000000000001</c:v>
                </c:pt>
                <c:pt idx="2379">
                  <c:v>-0.51200000000000001</c:v>
                </c:pt>
                <c:pt idx="2380">
                  <c:v>-0.51200000000000001</c:v>
                </c:pt>
                <c:pt idx="2381">
                  <c:v>-0.51200000000000001</c:v>
                </c:pt>
                <c:pt idx="2382">
                  <c:v>-0.51200000000000001</c:v>
                </c:pt>
                <c:pt idx="2383">
                  <c:v>-0.51200000000000001</c:v>
                </c:pt>
                <c:pt idx="2384">
                  <c:v>-0.51200000000000001</c:v>
                </c:pt>
                <c:pt idx="2385">
                  <c:v>-0.51200000000000001</c:v>
                </c:pt>
                <c:pt idx="2386">
                  <c:v>-0.51200000000000001</c:v>
                </c:pt>
                <c:pt idx="2387">
                  <c:v>-0.51200000000000001</c:v>
                </c:pt>
                <c:pt idx="2388">
                  <c:v>-0.51200000000000001</c:v>
                </c:pt>
                <c:pt idx="2389">
                  <c:v>-0.51200000000000001</c:v>
                </c:pt>
                <c:pt idx="2390">
                  <c:v>-0.51200000000000001</c:v>
                </c:pt>
                <c:pt idx="2391">
                  <c:v>-0.51200000000000001</c:v>
                </c:pt>
                <c:pt idx="2392">
                  <c:v>-0.51200000000000001</c:v>
                </c:pt>
                <c:pt idx="2393">
                  <c:v>-0.51200000000000001</c:v>
                </c:pt>
                <c:pt idx="2394">
                  <c:v>-0.51200000000000001</c:v>
                </c:pt>
                <c:pt idx="2395">
                  <c:v>-0.51200000000000001</c:v>
                </c:pt>
                <c:pt idx="2396">
                  <c:v>-0.51200000000000001</c:v>
                </c:pt>
                <c:pt idx="2397">
                  <c:v>-0.51200000000000001</c:v>
                </c:pt>
                <c:pt idx="2398">
                  <c:v>-0.51200000000000001</c:v>
                </c:pt>
                <c:pt idx="2399">
                  <c:v>-0.51200000000000001</c:v>
                </c:pt>
                <c:pt idx="2400">
                  <c:v>-0.51200000000000001</c:v>
                </c:pt>
                <c:pt idx="2401">
                  <c:v>-0.51200000000000001</c:v>
                </c:pt>
                <c:pt idx="2402">
                  <c:v>-0.51200000000000001</c:v>
                </c:pt>
                <c:pt idx="2403">
                  <c:v>-0.51200000000000001</c:v>
                </c:pt>
                <c:pt idx="2404">
                  <c:v>-0.51200000000000001</c:v>
                </c:pt>
                <c:pt idx="2405">
                  <c:v>-0.51200000000000001</c:v>
                </c:pt>
                <c:pt idx="2406">
                  <c:v>-0.51200000000000001</c:v>
                </c:pt>
                <c:pt idx="2407">
                  <c:v>-0.51200000000000001</c:v>
                </c:pt>
                <c:pt idx="2408">
                  <c:v>-0.51200000000000001</c:v>
                </c:pt>
                <c:pt idx="2409">
                  <c:v>-0.51200000000000001</c:v>
                </c:pt>
                <c:pt idx="2410">
                  <c:v>-0.51200000000000001</c:v>
                </c:pt>
                <c:pt idx="2411">
                  <c:v>-0.51200000000000001</c:v>
                </c:pt>
                <c:pt idx="2412">
                  <c:v>-0.51200000000000001</c:v>
                </c:pt>
                <c:pt idx="2413">
                  <c:v>-0.51200000000000001</c:v>
                </c:pt>
                <c:pt idx="2414">
                  <c:v>-0.51200000000000001</c:v>
                </c:pt>
                <c:pt idx="2415">
                  <c:v>-0.51200000000000001</c:v>
                </c:pt>
                <c:pt idx="2416">
                  <c:v>-0.51200000000000001</c:v>
                </c:pt>
                <c:pt idx="2417">
                  <c:v>-0.51200000000000001</c:v>
                </c:pt>
                <c:pt idx="2418">
                  <c:v>-0.51200000000000001</c:v>
                </c:pt>
                <c:pt idx="2419">
                  <c:v>-0.51200000000000001</c:v>
                </c:pt>
                <c:pt idx="2420">
                  <c:v>-0.51200000000000001</c:v>
                </c:pt>
                <c:pt idx="2421">
                  <c:v>-0.51200000000000001</c:v>
                </c:pt>
                <c:pt idx="2422">
                  <c:v>-0.51200000000000001</c:v>
                </c:pt>
                <c:pt idx="2423">
                  <c:v>-0.51200000000000001</c:v>
                </c:pt>
                <c:pt idx="2424">
                  <c:v>-0.51200000000000001</c:v>
                </c:pt>
                <c:pt idx="2425">
                  <c:v>-0.51200000000000001</c:v>
                </c:pt>
                <c:pt idx="2426">
                  <c:v>-0.51200000000000001</c:v>
                </c:pt>
                <c:pt idx="2427">
                  <c:v>-0.51200000000000001</c:v>
                </c:pt>
                <c:pt idx="2428">
                  <c:v>-0.51200000000000001</c:v>
                </c:pt>
                <c:pt idx="2429">
                  <c:v>-0.51200000000000001</c:v>
                </c:pt>
                <c:pt idx="2430">
                  <c:v>-0.51200000000000001</c:v>
                </c:pt>
                <c:pt idx="2431">
                  <c:v>-0.51200000000000001</c:v>
                </c:pt>
                <c:pt idx="2432">
                  <c:v>-0.51200000000000001</c:v>
                </c:pt>
                <c:pt idx="2433">
                  <c:v>-0.51200000000000001</c:v>
                </c:pt>
                <c:pt idx="2434">
                  <c:v>-0.51200000000000001</c:v>
                </c:pt>
                <c:pt idx="2435">
                  <c:v>-0.51200000000000001</c:v>
                </c:pt>
                <c:pt idx="2436">
                  <c:v>-0.51200000000000001</c:v>
                </c:pt>
                <c:pt idx="2437">
                  <c:v>-0.51200000000000001</c:v>
                </c:pt>
                <c:pt idx="2438">
                  <c:v>-0.51200000000000001</c:v>
                </c:pt>
                <c:pt idx="2439">
                  <c:v>-0.51200000000000001</c:v>
                </c:pt>
                <c:pt idx="2440">
                  <c:v>-0.51200000000000001</c:v>
                </c:pt>
                <c:pt idx="2441">
                  <c:v>-0.51200000000000001</c:v>
                </c:pt>
                <c:pt idx="2442">
                  <c:v>-0.51200000000000001</c:v>
                </c:pt>
                <c:pt idx="2443">
                  <c:v>-0.51200000000000001</c:v>
                </c:pt>
                <c:pt idx="2444">
                  <c:v>-0.51200000000000001</c:v>
                </c:pt>
                <c:pt idx="2445">
                  <c:v>-0.51200000000000001</c:v>
                </c:pt>
                <c:pt idx="2446">
                  <c:v>-0.51200000000000001</c:v>
                </c:pt>
                <c:pt idx="2447">
                  <c:v>-0.51200000000000001</c:v>
                </c:pt>
                <c:pt idx="2448">
                  <c:v>-0.51200000000000001</c:v>
                </c:pt>
                <c:pt idx="2449">
                  <c:v>-0.51200000000000001</c:v>
                </c:pt>
                <c:pt idx="2450">
                  <c:v>-0.51200000000000001</c:v>
                </c:pt>
                <c:pt idx="2451">
                  <c:v>-0.51200000000000001</c:v>
                </c:pt>
                <c:pt idx="2452">
                  <c:v>-0.51200000000000001</c:v>
                </c:pt>
                <c:pt idx="2453">
                  <c:v>-0.51200000000000001</c:v>
                </c:pt>
                <c:pt idx="2454">
                  <c:v>-0.51200000000000001</c:v>
                </c:pt>
                <c:pt idx="2455">
                  <c:v>-0.51200000000000001</c:v>
                </c:pt>
                <c:pt idx="2456">
                  <c:v>-0.51200000000000001</c:v>
                </c:pt>
                <c:pt idx="2457">
                  <c:v>-0.51200000000000001</c:v>
                </c:pt>
                <c:pt idx="2458">
                  <c:v>-0.51200000000000001</c:v>
                </c:pt>
                <c:pt idx="2459">
                  <c:v>-0.51200000000000001</c:v>
                </c:pt>
                <c:pt idx="2460">
                  <c:v>-0.51200000000000001</c:v>
                </c:pt>
                <c:pt idx="2461">
                  <c:v>-0.51200000000000001</c:v>
                </c:pt>
                <c:pt idx="2462">
                  <c:v>-0.51200000000000001</c:v>
                </c:pt>
                <c:pt idx="2463">
                  <c:v>-0.51200000000000001</c:v>
                </c:pt>
                <c:pt idx="2464">
                  <c:v>-0.51200000000000001</c:v>
                </c:pt>
                <c:pt idx="2465">
                  <c:v>-0.51200000000000001</c:v>
                </c:pt>
                <c:pt idx="2466">
                  <c:v>-0.51200000000000001</c:v>
                </c:pt>
                <c:pt idx="2467">
                  <c:v>-0.51200000000000001</c:v>
                </c:pt>
                <c:pt idx="2468">
                  <c:v>-0.51200000000000001</c:v>
                </c:pt>
                <c:pt idx="2469">
                  <c:v>-0.51200000000000001</c:v>
                </c:pt>
                <c:pt idx="2470">
                  <c:v>-0.51200000000000001</c:v>
                </c:pt>
                <c:pt idx="2471">
                  <c:v>-0.51200000000000001</c:v>
                </c:pt>
                <c:pt idx="2472">
                  <c:v>-0.51200000000000001</c:v>
                </c:pt>
                <c:pt idx="2473">
                  <c:v>-0.51200000000000001</c:v>
                </c:pt>
                <c:pt idx="2474">
                  <c:v>-0.51200000000000001</c:v>
                </c:pt>
                <c:pt idx="2475">
                  <c:v>-0.51200000000000001</c:v>
                </c:pt>
                <c:pt idx="2476">
                  <c:v>-0.51200000000000001</c:v>
                </c:pt>
                <c:pt idx="2477">
                  <c:v>-0.51200000000000001</c:v>
                </c:pt>
                <c:pt idx="2478">
                  <c:v>-0.51200000000000001</c:v>
                </c:pt>
                <c:pt idx="2479">
                  <c:v>-0.51200000000000001</c:v>
                </c:pt>
                <c:pt idx="2480">
                  <c:v>-0.51200000000000001</c:v>
                </c:pt>
                <c:pt idx="2481">
                  <c:v>-0.51200000000000001</c:v>
                </c:pt>
                <c:pt idx="2482">
                  <c:v>-0.51200000000000001</c:v>
                </c:pt>
                <c:pt idx="2483">
                  <c:v>-0.51200000000000001</c:v>
                </c:pt>
                <c:pt idx="2484">
                  <c:v>-0.51200000000000001</c:v>
                </c:pt>
                <c:pt idx="2485">
                  <c:v>-0.51200000000000001</c:v>
                </c:pt>
                <c:pt idx="2486">
                  <c:v>-0.51200000000000001</c:v>
                </c:pt>
                <c:pt idx="2487">
                  <c:v>-0.51200000000000001</c:v>
                </c:pt>
                <c:pt idx="2488">
                  <c:v>-0.51200000000000001</c:v>
                </c:pt>
                <c:pt idx="2489">
                  <c:v>-0.51200000000000001</c:v>
                </c:pt>
                <c:pt idx="2490">
                  <c:v>-0.51200000000000001</c:v>
                </c:pt>
                <c:pt idx="2491">
                  <c:v>-0.51200000000000001</c:v>
                </c:pt>
                <c:pt idx="2492">
                  <c:v>-0.51200000000000001</c:v>
                </c:pt>
                <c:pt idx="2493">
                  <c:v>-0.51200000000000001</c:v>
                </c:pt>
                <c:pt idx="2494">
                  <c:v>-0.51200000000000001</c:v>
                </c:pt>
                <c:pt idx="2495">
                  <c:v>-0.51200000000000001</c:v>
                </c:pt>
              </c:numCache>
            </c:numRef>
          </c:yVal>
          <c:smooth val="0"/>
          <c:extLst>
            <c:ext xmlns:c16="http://schemas.microsoft.com/office/drawing/2014/chart" uri="{C3380CC4-5D6E-409C-BE32-E72D297353CC}">
              <c16:uniqueId val="{00000001-0382-4FCE-B0F0-FDC2DF340096}"/>
            </c:ext>
          </c:extLst>
        </c:ser>
        <c:dLbls>
          <c:showLegendKey val="0"/>
          <c:showVal val="0"/>
          <c:showCatName val="0"/>
          <c:showSerName val="0"/>
          <c:showPercent val="0"/>
          <c:showBubbleSize val="0"/>
        </c:dLbls>
        <c:axId val="2143747631"/>
        <c:axId val="2143757615"/>
      </c:scatterChart>
      <c:valAx>
        <c:axId val="2027509551"/>
        <c:scaling>
          <c:orientation val="minMax"/>
          <c:max val="22"/>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r>
                  <a:rPr lang="en-CA" sz="2000" b="1"/>
                  <a:t>Time</a:t>
                </a:r>
                <a:r>
                  <a:rPr lang="en-CA" sz="2000" b="1" baseline="0"/>
                  <a:t> (s)</a:t>
                </a:r>
                <a:endParaRPr lang="en-CA" sz="2000" b="1"/>
              </a:p>
            </c:rich>
          </c:tx>
          <c:layout>
            <c:manualLayout>
              <c:xMode val="edge"/>
              <c:yMode val="edge"/>
              <c:x val="0.4339478590509912"/>
              <c:y val="0.86675957864663256"/>
            </c:manualLayout>
          </c:layout>
          <c:overlay val="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crossAx val="2027510799"/>
        <c:crosses val="autoZero"/>
        <c:crossBetween val="midCat"/>
        <c:majorUnit val="2.5"/>
      </c:valAx>
      <c:valAx>
        <c:axId val="2027510799"/>
        <c:scaling>
          <c:orientation val="minMax"/>
          <c:max val="1.5"/>
          <c:min val="-6.5"/>
        </c:scaling>
        <c:delete val="0"/>
        <c:axPos val="l"/>
        <c:title>
          <c:tx>
            <c:rich>
              <a:bodyPr rot="-5400000" spcFirstLastPara="1" vertOverflow="ellipsis" vert="horz" wrap="square" anchor="ctr" anchorCtr="1"/>
              <a:lstStyle/>
              <a:p>
                <a:pPr>
                  <a:defRPr sz="2000" b="1" i="0" u="none" strike="noStrike" kern="1200" baseline="0">
                    <a:solidFill>
                      <a:srgbClr val="0070C0"/>
                    </a:solidFill>
                    <a:latin typeface="Cambria Math" panose="02040503050406030204" pitchFamily="18" charset="0"/>
                    <a:ea typeface="Cambria Math" panose="02040503050406030204" pitchFamily="18" charset="0"/>
                    <a:cs typeface="+mn-cs"/>
                  </a:defRPr>
                </a:pPr>
                <a:r>
                  <a:rPr lang="en-CA" sz="2000" b="1">
                    <a:solidFill>
                      <a:srgbClr val="0070C0"/>
                    </a:solidFill>
                  </a:rPr>
                  <a:t>Signal</a:t>
                </a:r>
                <a:r>
                  <a:rPr lang="en-CA" sz="2000" b="1" baseline="0">
                    <a:solidFill>
                      <a:srgbClr val="0070C0"/>
                    </a:solidFill>
                  </a:rPr>
                  <a:t> (V)</a:t>
                </a:r>
                <a:endParaRPr lang="en-CA" sz="2000" b="1">
                  <a:solidFill>
                    <a:srgbClr val="0070C0"/>
                  </a:solidFill>
                </a:endParaRPr>
              </a:p>
            </c:rich>
          </c:tx>
          <c:layout/>
          <c:overlay val="0"/>
          <c:spPr>
            <a:noFill/>
            <a:ln>
              <a:noFill/>
            </a:ln>
            <a:effectLst/>
          </c:spPr>
          <c:txPr>
            <a:bodyPr rot="-5400000" spcFirstLastPara="1" vertOverflow="ellipsis" vert="horz" wrap="square" anchor="ctr" anchorCtr="1"/>
            <a:lstStyle/>
            <a:p>
              <a:pPr>
                <a:defRPr sz="2000" b="1" i="0" u="none" strike="noStrike" kern="1200" baseline="0">
                  <a:solidFill>
                    <a:srgbClr val="0070C0"/>
                  </a:solidFill>
                  <a:latin typeface="Cambria Math" panose="02040503050406030204" pitchFamily="18" charset="0"/>
                  <a:ea typeface="Cambria Math" panose="02040503050406030204" pitchFamily="18" charset="0"/>
                  <a:cs typeface="+mn-cs"/>
                </a:defRPr>
              </a:pPr>
              <a:endParaRPr lang="en-US"/>
            </a:p>
          </c:txPr>
        </c:title>
        <c:numFmt formatCode="General" sourceLinked="1"/>
        <c:majorTickMark val="none"/>
        <c:minorTickMark val="none"/>
        <c:tickLblPos val="nextTo"/>
        <c:spPr>
          <a:noFill/>
          <a:ln w="9525" cap="flat" cmpd="sng" algn="ctr">
            <a:solidFill>
              <a:srgbClr val="0070C0"/>
            </a:solidFill>
            <a:round/>
          </a:ln>
          <a:effectLst/>
        </c:spPr>
        <c:txPr>
          <a:bodyPr rot="-60000000" spcFirstLastPara="1" vertOverflow="ellipsis" vert="horz" wrap="square" anchor="ctr" anchorCtr="1"/>
          <a:lstStyle/>
          <a:p>
            <a:pPr>
              <a:defRPr sz="1600" b="0" i="0" u="none" strike="noStrike" kern="1200" baseline="0">
                <a:solidFill>
                  <a:srgbClr val="0070C0"/>
                </a:solidFill>
                <a:latin typeface="Cambria Math" panose="02040503050406030204" pitchFamily="18" charset="0"/>
                <a:ea typeface="Cambria Math" panose="02040503050406030204" pitchFamily="18" charset="0"/>
                <a:cs typeface="+mn-cs"/>
              </a:defRPr>
            </a:pPr>
            <a:endParaRPr lang="en-US"/>
          </a:p>
        </c:txPr>
        <c:crossAx val="2027509551"/>
        <c:crosses val="autoZero"/>
        <c:crossBetween val="midCat"/>
      </c:valAx>
      <c:valAx>
        <c:axId val="2143757615"/>
        <c:scaling>
          <c:orientation val="minMax"/>
          <c:max val="0.35000000000000003"/>
          <c:min val="-5.000000000000001E-2"/>
        </c:scaling>
        <c:delete val="0"/>
        <c:axPos val="r"/>
        <c:title>
          <c:tx>
            <c:rich>
              <a:bodyPr rot="-5400000" spcFirstLastPara="1" vertOverflow="ellipsis" vert="horz" wrap="square" anchor="ctr" anchorCtr="1"/>
              <a:lstStyle/>
              <a:p>
                <a:pPr>
                  <a:defRPr sz="2000" b="1" i="0" u="none" strike="noStrike" kern="1200" baseline="0">
                    <a:solidFill>
                      <a:srgbClr val="FF0000"/>
                    </a:solidFill>
                    <a:latin typeface="Cambria Math" panose="02040503050406030204" pitchFamily="18" charset="0"/>
                    <a:ea typeface="Cambria Math" panose="02040503050406030204" pitchFamily="18" charset="0"/>
                    <a:cs typeface="+mn-cs"/>
                  </a:defRPr>
                </a:pPr>
                <a:r>
                  <a:rPr lang="en-CA" sz="2000" b="1">
                    <a:solidFill>
                      <a:srgbClr val="FF0000"/>
                    </a:solidFill>
                  </a:rPr>
                  <a:t>Signal (V)</a:t>
                </a:r>
              </a:p>
            </c:rich>
          </c:tx>
          <c:layout>
            <c:manualLayout>
              <c:xMode val="edge"/>
              <c:yMode val="edge"/>
              <c:x val="0.95191233965431832"/>
              <c:y val="0.36139876488961076"/>
            </c:manualLayout>
          </c:layout>
          <c:overlay val="0"/>
          <c:spPr>
            <a:noFill/>
            <a:ln>
              <a:noFill/>
            </a:ln>
            <a:effectLst/>
          </c:spPr>
          <c:txPr>
            <a:bodyPr rot="-5400000" spcFirstLastPara="1" vertOverflow="ellipsis" vert="horz" wrap="square" anchor="ctr" anchorCtr="1"/>
            <a:lstStyle/>
            <a:p>
              <a:pPr>
                <a:defRPr sz="2000" b="1" i="0" u="none" strike="noStrike" kern="1200" baseline="0">
                  <a:solidFill>
                    <a:srgbClr val="FF0000"/>
                  </a:solidFill>
                  <a:latin typeface="Cambria Math" panose="02040503050406030204" pitchFamily="18" charset="0"/>
                  <a:ea typeface="Cambria Math" panose="02040503050406030204" pitchFamily="18" charset="0"/>
                  <a:cs typeface="+mn-cs"/>
                </a:defRPr>
              </a:pPr>
              <a:endParaRPr lang="en-US"/>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rgbClr val="FF0000"/>
                </a:solidFill>
                <a:latin typeface="Cambria Math" panose="02040503050406030204" pitchFamily="18" charset="0"/>
                <a:ea typeface="Cambria Math" panose="02040503050406030204" pitchFamily="18" charset="0"/>
                <a:cs typeface="+mn-cs"/>
              </a:defRPr>
            </a:pPr>
            <a:endParaRPr lang="en-US"/>
          </a:p>
        </c:txPr>
        <c:crossAx val="2143747631"/>
        <c:crosses val="max"/>
        <c:crossBetween val="midCat"/>
      </c:valAx>
      <c:valAx>
        <c:axId val="2143747631"/>
        <c:scaling>
          <c:orientation val="minMax"/>
        </c:scaling>
        <c:delete val="1"/>
        <c:axPos val="t"/>
        <c:numFmt formatCode="General" sourceLinked="1"/>
        <c:majorTickMark val="out"/>
        <c:minorTickMark val="none"/>
        <c:tickLblPos val="nextTo"/>
        <c:crossAx val="2143757615"/>
        <c:crosses val="max"/>
        <c:crossBetween val="midCat"/>
      </c:valAx>
      <c:spPr>
        <a:noFill/>
        <a:ln>
          <a:noFill/>
        </a:ln>
        <a:effectLst/>
      </c:spPr>
    </c:plotArea>
    <c:legend>
      <c:legendPos val="b"/>
      <c:layout>
        <c:manualLayout>
          <c:xMode val="edge"/>
          <c:yMode val="edge"/>
          <c:x val="0.23225261193655414"/>
          <c:y val="0.93252504834183592"/>
          <c:w val="0.53549477612689178"/>
          <c:h val="5.4076214199039477E-2"/>
        </c:manualLayout>
      </c:layout>
      <c:overlay val="0"/>
      <c:spPr>
        <a:noFill/>
        <a:ln>
          <a:noFill/>
        </a:ln>
        <a:effectLst/>
      </c:spPr>
      <c:txPr>
        <a:bodyPr rot="0" spcFirstLastPara="1" vertOverflow="ellipsis" vert="horz" wrap="square" anchor="ctr" anchorCtr="1"/>
        <a:lstStyle/>
        <a:p>
          <a:pPr>
            <a:defRPr sz="2000" b="0"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legend>
    <c:plotVisOnly val="1"/>
    <c:dispBlanksAs val="gap"/>
    <c:showDLblsOverMax val="0"/>
  </c:chart>
  <c:spPr>
    <a:solidFill>
      <a:schemeClr val="bg1"/>
    </a:solidFill>
    <a:ln>
      <a:noFill/>
    </a:ln>
    <a:effectLst/>
  </c:spPr>
  <c:txPr>
    <a:bodyPr/>
    <a:lstStyle/>
    <a:p>
      <a:pPr>
        <a:defRPr sz="2400">
          <a:solidFill>
            <a:sysClr val="windowText" lastClr="000000"/>
          </a:solidFill>
          <a:latin typeface="Cambria Math" panose="02040503050406030204" pitchFamily="18" charset="0"/>
          <a:ea typeface="Cambria Math" panose="02040503050406030204" pitchFamily="18"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1" i="0" u="none" strike="noStrike" kern="1200" spc="0" baseline="0">
                <a:solidFill>
                  <a:sysClr val="windowText" lastClr="000000"/>
                </a:solidFill>
                <a:latin typeface="Cambria Math" panose="02040503050406030204" pitchFamily="18" charset="0"/>
                <a:ea typeface="Cambria Math" panose="02040503050406030204" pitchFamily="18" charset="0"/>
                <a:cs typeface="+mn-cs"/>
              </a:defRPr>
            </a:pPr>
            <a:r>
              <a:rPr lang="en-CA" sz="2800" b="1" dirty="0"/>
              <a:t>Air</a:t>
            </a:r>
            <a:r>
              <a:rPr lang="en-CA" sz="2800" b="1" baseline="0" dirty="0"/>
              <a:t> </a:t>
            </a:r>
            <a:r>
              <a:rPr lang="en-CA" sz="2800" b="1" baseline="0" dirty="0" smtClean="0"/>
              <a:t>Flow Sensing</a:t>
            </a:r>
            <a:endParaRPr lang="en-CA" sz="2800" b="1" dirty="0"/>
          </a:p>
        </c:rich>
      </c:tx>
      <c:layout/>
      <c:overlay val="0"/>
      <c:spPr>
        <a:noFill/>
        <a:ln>
          <a:noFill/>
        </a:ln>
        <a:effectLst/>
      </c:spPr>
      <c:txPr>
        <a:bodyPr rot="0" spcFirstLastPara="1" vertOverflow="ellipsis" vert="horz" wrap="square" anchor="ctr" anchorCtr="1"/>
        <a:lstStyle/>
        <a:p>
          <a:pPr>
            <a:defRPr sz="2800" b="1" i="0" u="none" strike="noStrike" kern="1200" spc="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autoTitleDeleted val="0"/>
    <c:plotArea>
      <c:layout/>
      <c:scatterChart>
        <c:scatterStyle val="lineMarker"/>
        <c:varyColors val="0"/>
        <c:ser>
          <c:idx val="0"/>
          <c:order val="0"/>
          <c:spPr>
            <a:ln w="6350" cap="rnd">
              <a:solidFill>
                <a:srgbClr val="0070C0"/>
              </a:solidFill>
              <a:round/>
            </a:ln>
            <a:effectLst/>
          </c:spPr>
          <c:marker>
            <c:symbol val="none"/>
          </c:marker>
          <c:xVal>
            <c:numRef>
              <c:f>'AL0004'!$AI$5:$AI$2504</c:f>
              <c:numCache>
                <c:formatCode>General</c:formatCode>
                <c:ptCount val="2500"/>
                <c:pt idx="0">
                  <c:v>0</c:v>
                </c:pt>
                <c:pt idx="1">
                  <c:v>0.01</c:v>
                </c:pt>
                <c:pt idx="2">
                  <c:v>0.02</c:v>
                </c:pt>
                <c:pt idx="3">
                  <c:v>0.03</c:v>
                </c:pt>
                <c:pt idx="4">
                  <c:v>0.04</c:v>
                </c:pt>
                <c:pt idx="5">
                  <c:v>0.05</c:v>
                </c:pt>
                <c:pt idx="6">
                  <c:v>0.06</c:v>
                </c:pt>
                <c:pt idx="7">
                  <c:v>7.0000000000000007E-2</c:v>
                </c:pt>
                <c:pt idx="8">
                  <c:v>0.08</c:v>
                </c:pt>
                <c:pt idx="9">
                  <c:v>0.09</c:v>
                </c:pt>
                <c:pt idx="10">
                  <c:v>0.1</c:v>
                </c:pt>
                <c:pt idx="11">
                  <c:v>0.11</c:v>
                </c:pt>
                <c:pt idx="12">
                  <c:v>0.12</c:v>
                </c:pt>
                <c:pt idx="13">
                  <c:v>0.13</c:v>
                </c:pt>
                <c:pt idx="14">
                  <c:v>0.14000000000000001</c:v>
                </c:pt>
                <c:pt idx="15">
                  <c:v>0.15</c:v>
                </c:pt>
                <c:pt idx="16">
                  <c:v>0.16</c:v>
                </c:pt>
                <c:pt idx="17">
                  <c:v>0.17</c:v>
                </c:pt>
                <c:pt idx="18">
                  <c:v>0.18</c:v>
                </c:pt>
                <c:pt idx="19">
                  <c:v>0.19</c:v>
                </c:pt>
                <c:pt idx="20">
                  <c:v>0.2</c:v>
                </c:pt>
                <c:pt idx="21">
                  <c:v>0.21</c:v>
                </c:pt>
                <c:pt idx="22">
                  <c:v>0.22</c:v>
                </c:pt>
                <c:pt idx="23">
                  <c:v>0.23</c:v>
                </c:pt>
                <c:pt idx="24">
                  <c:v>0.24</c:v>
                </c:pt>
                <c:pt idx="25">
                  <c:v>0.25</c:v>
                </c:pt>
                <c:pt idx="26">
                  <c:v>0.26</c:v>
                </c:pt>
                <c:pt idx="27">
                  <c:v>0.27</c:v>
                </c:pt>
                <c:pt idx="28">
                  <c:v>0.28000000000000003</c:v>
                </c:pt>
                <c:pt idx="29">
                  <c:v>0.28999999999999998</c:v>
                </c:pt>
                <c:pt idx="30">
                  <c:v>0.3</c:v>
                </c:pt>
                <c:pt idx="31">
                  <c:v>0.31</c:v>
                </c:pt>
                <c:pt idx="32">
                  <c:v>0.32</c:v>
                </c:pt>
                <c:pt idx="33">
                  <c:v>0.33</c:v>
                </c:pt>
                <c:pt idx="34">
                  <c:v>0.34</c:v>
                </c:pt>
                <c:pt idx="35">
                  <c:v>0.35</c:v>
                </c:pt>
                <c:pt idx="36">
                  <c:v>0.36</c:v>
                </c:pt>
                <c:pt idx="37">
                  <c:v>0.37</c:v>
                </c:pt>
                <c:pt idx="38">
                  <c:v>0.38</c:v>
                </c:pt>
                <c:pt idx="39">
                  <c:v>0.39</c:v>
                </c:pt>
                <c:pt idx="40">
                  <c:v>0.4</c:v>
                </c:pt>
                <c:pt idx="41">
                  <c:v>0.41</c:v>
                </c:pt>
                <c:pt idx="42">
                  <c:v>0.42</c:v>
                </c:pt>
                <c:pt idx="43">
                  <c:v>0.43</c:v>
                </c:pt>
                <c:pt idx="44">
                  <c:v>0.44</c:v>
                </c:pt>
                <c:pt idx="45">
                  <c:v>0.45</c:v>
                </c:pt>
                <c:pt idx="46">
                  <c:v>0.46</c:v>
                </c:pt>
                <c:pt idx="47">
                  <c:v>0.47</c:v>
                </c:pt>
                <c:pt idx="48">
                  <c:v>0.48</c:v>
                </c:pt>
                <c:pt idx="49">
                  <c:v>0.49</c:v>
                </c:pt>
                <c:pt idx="50">
                  <c:v>0.5</c:v>
                </c:pt>
                <c:pt idx="51">
                  <c:v>0.51</c:v>
                </c:pt>
                <c:pt idx="52">
                  <c:v>0.52</c:v>
                </c:pt>
                <c:pt idx="53">
                  <c:v>0.53</c:v>
                </c:pt>
                <c:pt idx="54">
                  <c:v>0.54</c:v>
                </c:pt>
                <c:pt idx="55">
                  <c:v>0.55000000000000004</c:v>
                </c:pt>
                <c:pt idx="56">
                  <c:v>0.56000000000000005</c:v>
                </c:pt>
                <c:pt idx="57">
                  <c:v>0.56999999999999995</c:v>
                </c:pt>
                <c:pt idx="58">
                  <c:v>0.57999999999999996</c:v>
                </c:pt>
                <c:pt idx="59">
                  <c:v>0.59</c:v>
                </c:pt>
                <c:pt idx="60">
                  <c:v>0.6</c:v>
                </c:pt>
                <c:pt idx="61">
                  <c:v>0.61</c:v>
                </c:pt>
                <c:pt idx="62">
                  <c:v>0.62</c:v>
                </c:pt>
                <c:pt idx="63">
                  <c:v>0.63</c:v>
                </c:pt>
                <c:pt idx="64">
                  <c:v>0.64</c:v>
                </c:pt>
                <c:pt idx="65">
                  <c:v>0.65</c:v>
                </c:pt>
                <c:pt idx="66">
                  <c:v>0.66</c:v>
                </c:pt>
                <c:pt idx="67">
                  <c:v>0.67</c:v>
                </c:pt>
                <c:pt idx="68">
                  <c:v>0.68</c:v>
                </c:pt>
                <c:pt idx="69">
                  <c:v>0.69</c:v>
                </c:pt>
                <c:pt idx="70">
                  <c:v>0.7</c:v>
                </c:pt>
                <c:pt idx="71">
                  <c:v>0.71</c:v>
                </c:pt>
                <c:pt idx="72">
                  <c:v>0.72</c:v>
                </c:pt>
                <c:pt idx="73">
                  <c:v>0.73</c:v>
                </c:pt>
                <c:pt idx="74">
                  <c:v>0.74</c:v>
                </c:pt>
                <c:pt idx="75">
                  <c:v>0.75</c:v>
                </c:pt>
                <c:pt idx="76">
                  <c:v>0.76</c:v>
                </c:pt>
                <c:pt idx="77">
                  <c:v>0.77</c:v>
                </c:pt>
                <c:pt idx="78">
                  <c:v>0.78</c:v>
                </c:pt>
                <c:pt idx="79">
                  <c:v>0.79</c:v>
                </c:pt>
                <c:pt idx="80">
                  <c:v>0.8</c:v>
                </c:pt>
                <c:pt idx="81">
                  <c:v>0.81</c:v>
                </c:pt>
                <c:pt idx="82">
                  <c:v>0.82</c:v>
                </c:pt>
                <c:pt idx="83">
                  <c:v>0.83</c:v>
                </c:pt>
                <c:pt idx="84">
                  <c:v>0.84</c:v>
                </c:pt>
                <c:pt idx="85">
                  <c:v>0.85</c:v>
                </c:pt>
                <c:pt idx="86">
                  <c:v>0.86</c:v>
                </c:pt>
                <c:pt idx="87">
                  <c:v>0.87</c:v>
                </c:pt>
                <c:pt idx="88">
                  <c:v>0.88</c:v>
                </c:pt>
                <c:pt idx="89">
                  <c:v>0.89</c:v>
                </c:pt>
                <c:pt idx="90">
                  <c:v>0.9</c:v>
                </c:pt>
                <c:pt idx="91">
                  <c:v>0.91</c:v>
                </c:pt>
                <c:pt idx="92">
                  <c:v>0.92</c:v>
                </c:pt>
                <c:pt idx="93">
                  <c:v>0.93</c:v>
                </c:pt>
                <c:pt idx="94">
                  <c:v>0.94</c:v>
                </c:pt>
                <c:pt idx="95">
                  <c:v>0.95</c:v>
                </c:pt>
                <c:pt idx="96">
                  <c:v>0.96</c:v>
                </c:pt>
                <c:pt idx="97">
                  <c:v>0.97</c:v>
                </c:pt>
                <c:pt idx="98">
                  <c:v>0.98</c:v>
                </c:pt>
                <c:pt idx="99">
                  <c:v>0.99</c:v>
                </c:pt>
                <c:pt idx="100">
                  <c:v>1</c:v>
                </c:pt>
                <c:pt idx="101">
                  <c:v>1.01</c:v>
                </c:pt>
                <c:pt idx="102">
                  <c:v>1.02</c:v>
                </c:pt>
                <c:pt idx="103">
                  <c:v>1.03</c:v>
                </c:pt>
                <c:pt idx="104">
                  <c:v>1.04</c:v>
                </c:pt>
                <c:pt idx="105">
                  <c:v>1.05</c:v>
                </c:pt>
                <c:pt idx="106">
                  <c:v>1.06</c:v>
                </c:pt>
                <c:pt idx="107">
                  <c:v>1.07</c:v>
                </c:pt>
                <c:pt idx="108">
                  <c:v>1.08</c:v>
                </c:pt>
                <c:pt idx="109">
                  <c:v>1.0900000000000001</c:v>
                </c:pt>
                <c:pt idx="110">
                  <c:v>1.1000000000000001</c:v>
                </c:pt>
                <c:pt idx="111">
                  <c:v>1.1100000000000001</c:v>
                </c:pt>
                <c:pt idx="112">
                  <c:v>1.1200000000000001</c:v>
                </c:pt>
                <c:pt idx="113">
                  <c:v>1.1299999999999999</c:v>
                </c:pt>
                <c:pt idx="114">
                  <c:v>1.1399999999999999</c:v>
                </c:pt>
                <c:pt idx="115">
                  <c:v>1.1499999999999999</c:v>
                </c:pt>
                <c:pt idx="116">
                  <c:v>1.1599999999999999</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c:v>
                </c:pt>
                <c:pt idx="162">
                  <c:v>1.62</c:v>
                </c:pt>
                <c:pt idx="163">
                  <c:v>1.63</c:v>
                </c:pt>
                <c:pt idx="164">
                  <c:v>1.64</c:v>
                </c:pt>
                <c:pt idx="165">
                  <c:v>1.65</c:v>
                </c:pt>
                <c:pt idx="166">
                  <c:v>1.66</c:v>
                </c:pt>
                <c:pt idx="167">
                  <c:v>1.67</c:v>
                </c:pt>
                <c:pt idx="168">
                  <c:v>1.68</c:v>
                </c:pt>
                <c:pt idx="169">
                  <c:v>1.69</c:v>
                </c:pt>
                <c:pt idx="170">
                  <c:v>1.7</c:v>
                </c:pt>
                <c:pt idx="171">
                  <c:v>1.71</c:v>
                </c:pt>
                <c:pt idx="172">
                  <c:v>1.72</c:v>
                </c:pt>
                <c:pt idx="173">
                  <c:v>1.73</c:v>
                </c:pt>
                <c:pt idx="174">
                  <c:v>1.74</c:v>
                </c:pt>
                <c:pt idx="175">
                  <c:v>1.75</c:v>
                </c:pt>
                <c:pt idx="176">
                  <c:v>1.76</c:v>
                </c:pt>
                <c:pt idx="177">
                  <c:v>1.77</c:v>
                </c:pt>
                <c:pt idx="178">
                  <c:v>1.78</c:v>
                </c:pt>
                <c:pt idx="179">
                  <c:v>1.79</c:v>
                </c:pt>
                <c:pt idx="180">
                  <c:v>1.8</c:v>
                </c:pt>
                <c:pt idx="181">
                  <c:v>1.81</c:v>
                </c:pt>
                <c:pt idx="182">
                  <c:v>1.82</c:v>
                </c:pt>
                <c:pt idx="183">
                  <c:v>1.83</c:v>
                </c:pt>
                <c:pt idx="184">
                  <c:v>1.84</c:v>
                </c:pt>
                <c:pt idx="185">
                  <c:v>1.85</c:v>
                </c:pt>
                <c:pt idx="186">
                  <c:v>1.86</c:v>
                </c:pt>
                <c:pt idx="187">
                  <c:v>1.87</c:v>
                </c:pt>
                <c:pt idx="188">
                  <c:v>1.88</c:v>
                </c:pt>
                <c:pt idx="189">
                  <c:v>1.89</c:v>
                </c:pt>
                <c:pt idx="190">
                  <c:v>1.9</c:v>
                </c:pt>
                <c:pt idx="191">
                  <c:v>1.91</c:v>
                </c:pt>
                <c:pt idx="192">
                  <c:v>1.92</c:v>
                </c:pt>
                <c:pt idx="193">
                  <c:v>1.93</c:v>
                </c:pt>
                <c:pt idx="194">
                  <c:v>1.94</c:v>
                </c:pt>
                <c:pt idx="195">
                  <c:v>1.95</c:v>
                </c:pt>
                <c:pt idx="196">
                  <c:v>1.96</c:v>
                </c:pt>
                <c:pt idx="197">
                  <c:v>1.97</c:v>
                </c:pt>
                <c:pt idx="198">
                  <c:v>1.98</c:v>
                </c:pt>
                <c:pt idx="199">
                  <c:v>1.99</c:v>
                </c:pt>
                <c:pt idx="200">
                  <c:v>2</c:v>
                </c:pt>
                <c:pt idx="201">
                  <c:v>2.0099999999999998</c:v>
                </c:pt>
                <c:pt idx="202">
                  <c:v>2.02</c:v>
                </c:pt>
                <c:pt idx="203">
                  <c:v>2.0299999999999998</c:v>
                </c:pt>
                <c:pt idx="204">
                  <c:v>2.04</c:v>
                </c:pt>
                <c:pt idx="205">
                  <c:v>2.0499999999999998</c:v>
                </c:pt>
                <c:pt idx="206">
                  <c:v>2.06</c:v>
                </c:pt>
                <c:pt idx="207">
                  <c:v>2.0699999999999998</c:v>
                </c:pt>
                <c:pt idx="208">
                  <c:v>2.08</c:v>
                </c:pt>
                <c:pt idx="209">
                  <c:v>2.09</c:v>
                </c:pt>
                <c:pt idx="210">
                  <c:v>2.1</c:v>
                </c:pt>
                <c:pt idx="211">
                  <c:v>2.11</c:v>
                </c:pt>
                <c:pt idx="212">
                  <c:v>2.12</c:v>
                </c:pt>
                <c:pt idx="213">
                  <c:v>2.13</c:v>
                </c:pt>
                <c:pt idx="214">
                  <c:v>2.14</c:v>
                </c:pt>
                <c:pt idx="215">
                  <c:v>2.15</c:v>
                </c:pt>
                <c:pt idx="216">
                  <c:v>2.16</c:v>
                </c:pt>
                <c:pt idx="217">
                  <c:v>2.17</c:v>
                </c:pt>
                <c:pt idx="218">
                  <c:v>2.1800000000000002</c:v>
                </c:pt>
                <c:pt idx="219">
                  <c:v>2.19</c:v>
                </c:pt>
                <c:pt idx="220">
                  <c:v>2.2000000000000002</c:v>
                </c:pt>
                <c:pt idx="221">
                  <c:v>2.21</c:v>
                </c:pt>
                <c:pt idx="222">
                  <c:v>2.2200000000000002</c:v>
                </c:pt>
                <c:pt idx="223">
                  <c:v>2.23</c:v>
                </c:pt>
                <c:pt idx="224">
                  <c:v>2.2400000000000002</c:v>
                </c:pt>
                <c:pt idx="225">
                  <c:v>2.25</c:v>
                </c:pt>
                <c:pt idx="226">
                  <c:v>2.2599999999999998</c:v>
                </c:pt>
                <c:pt idx="227">
                  <c:v>2.27</c:v>
                </c:pt>
                <c:pt idx="228">
                  <c:v>2.2799999999999998</c:v>
                </c:pt>
                <c:pt idx="229">
                  <c:v>2.29</c:v>
                </c:pt>
                <c:pt idx="230">
                  <c:v>2.2999999999999998</c:v>
                </c:pt>
                <c:pt idx="231">
                  <c:v>2.31</c:v>
                </c:pt>
                <c:pt idx="232">
                  <c:v>2.3199999999999998</c:v>
                </c:pt>
                <c:pt idx="233">
                  <c:v>2.33</c:v>
                </c:pt>
                <c:pt idx="234">
                  <c:v>2.34</c:v>
                </c:pt>
                <c:pt idx="235">
                  <c:v>2.35</c:v>
                </c:pt>
                <c:pt idx="236">
                  <c:v>2.36</c:v>
                </c:pt>
                <c:pt idx="237">
                  <c:v>2.37</c:v>
                </c:pt>
                <c:pt idx="238">
                  <c:v>2.38</c:v>
                </c:pt>
                <c:pt idx="239">
                  <c:v>2.39</c:v>
                </c:pt>
                <c:pt idx="240">
                  <c:v>2.4</c:v>
                </c:pt>
                <c:pt idx="241">
                  <c:v>2.41</c:v>
                </c:pt>
                <c:pt idx="242">
                  <c:v>2.42</c:v>
                </c:pt>
                <c:pt idx="243">
                  <c:v>2.4300000000000002</c:v>
                </c:pt>
                <c:pt idx="244">
                  <c:v>2.44</c:v>
                </c:pt>
                <c:pt idx="245">
                  <c:v>2.4500000000000002</c:v>
                </c:pt>
                <c:pt idx="246">
                  <c:v>2.46</c:v>
                </c:pt>
                <c:pt idx="247">
                  <c:v>2.4700000000000002</c:v>
                </c:pt>
                <c:pt idx="248">
                  <c:v>2.48</c:v>
                </c:pt>
                <c:pt idx="249">
                  <c:v>2.4900000000000002</c:v>
                </c:pt>
                <c:pt idx="250">
                  <c:v>2.5</c:v>
                </c:pt>
                <c:pt idx="251">
                  <c:v>2.5099999999999998</c:v>
                </c:pt>
                <c:pt idx="252">
                  <c:v>2.52</c:v>
                </c:pt>
                <c:pt idx="253">
                  <c:v>2.5299999999999998</c:v>
                </c:pt>
                <c:pt idx="254">
                  <c:v>2.54</c:v>
                </c:pt>
                <c:pt idx="255">
                  <c:v>2.5499999999999998</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c:v>
                </c:pt>
                <c:pt idx="323">
                  <c:v>3.23</c:v>
                </c:pt>
                <c:pt idx="324">
                  <c:v>3.24</c:v>
                </c:pt>
                <c:pt idx="325">
                  <c:v>3.25</c:v>
                </c:pt>
                <c:pt idx="326">
                  <c:v>3.26</c:v>
                </c:pt>
                <c:pt idx="327">
                  <c:v>3.27</c:v>
                </c:pt>
                <c:pt idx="328">
                  <c:v>3.28</c:v>
                </c:pt>
                <c:pt idx="329">
                  <c:v>3.29</c:v>
                </c:pt>
                <c:pt idx="330">
                  <c:v>3.3</c:v>
                </c:pt>
                <c:pt idx="331">
                  <c:v>3.31</c:v>
                </c:pt>
                <c:pt idx="332">
                  <c:v>3.32</c:v>
                </c:pt>
                <c:pt idx="333">
                  <c:v>3.33</c:v>
                </c:pt>
                <c:pt idx="334">
                  <c:v>3.34</c:v>
                </c:pt>
                <c:pt idx="335">
                  <c:v>3.35</c:v>
                </c:pt>
                <c:pt idx="336">
                  <c:v>3.36</c:v>
                </c:pt>
                <c:pt idx="337">
                  <c:v>3.37</c:v>
                </c:pt>
                <c:pt idx="338">
                  <c:v>3.38</c:v>
                </c:pt>
                <c:pt idx="339">
                  <c:v>3.39</c:v>
                </c:pt>
                <c:pt idx="340">
                  <c:v>3.4</c:v>
                </c:pt>
                <c:pt idx="341">
                  <c:v>3.41</c:v>
                </c:pt>
                <c:pt idx="342">
                  <c:v>3.42</c:v>
                </c:pt>
                <c:pt idx="343">
                  <c:v>3.43</c:v>
                </c:pt>
                <c:pt idx="344">
                  <c:v>3.44</c:v>
                </c:pt>
                <c:pt idx="345">
                  <c:v>3.45</c:v>
                </c:pt>
                <c:pt idx="346">
                  <c:v>3.46</c:v>
                </c:pt>
                <c:pt idx="347">
                  <c:v>3.47</c:v>
                </c:pt>
                <c:pt idx="348">
                  <c:v>3.48</c:v>
                </c:pt>
                <c:pt idx="349">
                  <c:v>3.49</c:v>
                </c:pt>
                <c:pt idx="350">
                  <c:v>3.5</c:v>
                </c:pt>
                <c:pt idx="351">
                  <c:v>3.51</c:v>
                </c:pt>
                <c:pt idx="352">
                  <c:v>3.52</c:v>
                </c:pt>
                <c:pt idx="353">
                  <c:v>3.53</c:v>
                </c:pt>
                <c:pt idx="354">
                  <c:v>3.54</c:v>
                </c:pt>
                <c:pt idx="355">
                  <c:v>3.55</c:v>
                </c:pt>
                <c:pt idx="356">
                  <c:v>3.56</c:v>
                </c:pt>
                <c:pt idx="357">
                  <c:v>3.57</c:v>
                </c:pt>
                <c:pt idx="358">
                  <c:v>3.58</c:v>
                </c:pt>
                <c:pt idx="359">
                  <c:v>3.59</c:v>
                </c:pt>
                <c:pt idx="360">
                  <c:v>3.6</c:v>
                </c:pt>
                <c:pt idx="361">
                  <c:v>3.61</c:v>
                </c:pt>
                <c:pt idx="362">
                  <c:v>3.62</c:v>
                </c:pt>
                <c:pt idx="363">
                  <c:v>3.63</c:v>
                </c:pt>
                <c:pt idx="364">
                  <c:v>3.64</c:v>
                </c:pt>
                <c:pt idx="365">
                  <c:v>3.65</c:v>
                </c:pt>
                <c:pt idx="366">
                  <c:v>3.66</c:v>
                </c:pt>
                <c:pt idx="367">
                  <c:v>3.67</c:v>
                </c:pt>
                <c:pt idx="368">
                  <c:v>3.68</c:v>
                </c:pt>
                <c:pt idx="369">
                  <c:v>3.69</c:v>
                </c:pt>
                <c:pt idx="370">
                  <c:v>3.7</c:v>
                </c:pt>
                <c:pt idx="371">
                  <c:v>3.71</c:v>
                </c:pt>
                <c:pt idx="372">
                  <c:v>3.72</c:v>
                </c:pt>
                <c:pt idx="373">
                  <c:v>3.73</c:v>
                </c:pt>
                <c:pt idx="374">
                  <c:v>3.74</c:v>
                </c:pt>
                <c:pt idx="375">
                  <c:v>3.75</c:v>
                </c:pt>
                <c:pt idx="376">
                  <c:v>3.76</c:v>
                </c:pt>
                <c:pt idx="377">
                  <c:v>3.77</c:v>
                </c:pt>
                <c:pt idx="378">
                  <c:v>3.78</c:v>
                </c:pt>
                <c:pt idx="379">
                  <c:v>3.79</c:v>
                </c:pt>
                <c:pt idx="380">
                  <c:v>3.8</c:v>
                </c:pt>
                <c:pt idx="381">
                  <c:v>3.81</c:v>
                </c:pt>
                <c:pt idx="382">
                  <c:v>3.82</c:v>
                </c:pt>
                <c:pt idx="383">
                  <c:v>3.83</c:v>
                </c:pt>
                <c:pt idx="384">
                  <c:v>3.84</c:v>
                </c:pt>
                <c:pt idx="385">
                  <c:v>3.85</c:v>
                </c:pt>
                <c:pt idx="386">
                  <c:v>3.86</c:v>
                </c:pt>
                <c:pt idx="387">
                  <c:v>3.87</c:v>
                </c:pt>
                <c:pt idx="388">
                  <c:v>3.88</c:v>
                </c:pt>
                <c:pt idx="389">
                  <c:v>3.89</c:v>
                </c:pt>
                <c:pt idx="390">
                  <c:v>3.9</c:v>
                </c:pt>
                <c:pt idx="391">
                  <c:v>3.91</c:v>
                </c:pt>
                <c:pt idx="392">
                  <c:v>3.92</c:v>
                </c:pt>
                <c:pt idx="393">
                  <c:v>3.93</c:v>
                </c:pt>
                <c:pt idx="394">
                  <c:v>3.94</c:v>
                </c:pt>
                <c:pt idx="395">
                  <c:v>3.95</c:v>
                </c:pt>
                <c:pt idx="396">
                  <c:v>3.96</c:v>
                </c:pt>
                <c:pt idx="397">
                  <c:v>3.97</c:v>
                </c:pt>
                <c:pt idx="398">
                  <c:v>3.98</c:v>
                </c:pt>
                <c:pt idx="399">
                  <c:v>3.99</c:v>
                </c:pt>
                <c:pt idx="400">
                  <c:v>4</c:v>
                </c:pt>
                <c:pt idx="401">
                  <c:v>4.01</c:v>
                </c:pt>
                <c:pt idx="402">
                  <c:v>4.0199999999999996</c:v>
                </c:pt>
                <c:pt idx="403">
                  <c:v>4.03</c:v>
                </c:pt>
                <c:pt idx="404">
                  <c:v>4.04</c:v>
                </c:pt>
                <c:pt idx="405">
                  <c:v>4.05</c:v>
                </c:pt>
                <c:pt idx="406">
                  <c:v>4.0599999999999996</c:v>
                </c:pt>
                <c:pt idx="407">
                  <c:v>4.07</c:v>
                </c:pt>
                <c:pt idx="408">
                  <c:v>4.08</c:v>
                </c:pt>
                <c:pt idx="409">
                  <c:v>4.09</c:v>
                </c:pt>
                <c:pt idx="410">
                  <c:v>4.0999999999999996</c:v>
                </c:pt>
                <c:pt idx="411">
                  <c:v>4.1100000000000003</c:v>
                </c:pt>
                <c:pt idx="412">
                  <c:v>4.12</c:v>
                </c:pt>
                <c:pt idx="413">
                  <c:v>4.13</c:v>
                </c:pt>
                <c:pt idx="414">
                  <c:v>4.1399999999999997</c:v>
                </c:pt>
                <c:pt idx="415">
                  <c:v>4.1500000000000004</c:v>
                </c:pt>
                <c:pt idx="416">
                  <c:v>4.16</c:v>
                </c:pt>
                <c:pt idx="417">
                  <c:v>4.17</c:v>
                </c:pt>
                <c:pt idx="418">
                  <c:v>4.18</c:v>
                </c:pt>
                <c:pt idx="419">
                  <c:v>4.1900000000000004</c:v>
                </c:pt>
                <c:pt idx="420">
                  <c:v>4.2</c:v>
                </c:pt>
                <c:pt idx="421">
                  <c:v>4.21</c:v>
                </c:pt>
                <c:pt idx="422">
                  <c:v>4.22</c:v>
                </c:pt>
                <c:pt idx="423">
                  <c:v>4.2300000000000004</c:v>
                </c:pt>
                <c:pt idx="424">
                  <c:v>4.24</c:v>
                </c:pt>
                <c:pt idx="425">
                  <c:v>4.25</c:v>
                </c:pt>
                <c:pt idx="426">
                  <c:v>4.26</c:v>
                </c:pt>
                <c:pt idx="427">
                  <c:v>4.2699999999999996</c:v>
                </c:pt>
                <c:pt idx="428">
                  <c:v>4.28</c:v>
                </c:pt>
                <c:pt idx="429">
                  <c:v>4.29</c:v>
                </c:pt>
                <c:pt idx="430">
                  <c:v>4.3</c:v>
                </c:pt>
                <c:pt idx="431">
                  <c:v>4.3099999999999996</c:v>
                </c:pt>
                <c:pt idx="432">
                  <c:v>4.32</c:v>
                </c:pt>
                <c:pt idx="433">
                  <c:v>4.33</c:v>
                </c:pt>
                <c:pt idx="434">
                  <c:v>4.34</c:v>
                </c:pt>
                <c:pt idx="435">
                  <c:v>4.3499999999999996</c:v>
                </c:pt>
                <c:pt idx="436">
                  <c:v>4.3600000000000003</c:v>
                </c:pt>
                <c:pt idx="437">
                  <c:v>4.37</c:v>
                </c:pt>
                <c:pt idx="438">
                  <c:v>4.38</c:v>
                </c:pt>
                <c:pt idx="439">
                  <c:v>4.3899999999999997</c:v>
                </c:pt>
                <c:pt idx="440">
                  <c:v>4.4000000000000004</c:v>
                </c:pt>
                <c:pt idx="441">
                  <c:v>4.41</c:v>
                </c:pt>
                <c:pt idx="442">
                  <c:v>4.42</c:v>
                </c:pt>
                <c:pt idx="443">
                  <c:v>4.43</c:v>
                </c:pt>
                <c:pt idx="444">
                  <c:v>4.4400000000000004</c:v>
                </c:pt>
                <c:pt idx="445">
                  <c:v>4.45</c:v>
                </c:pt>
                <c:pt idx="446">
                  <c:v>4.46</c:v>
                </c:pt>
                <c:pt idx="447">
                  <c:v>4.47</c:v>
                </c:pt>
                <c:pt idx="448">
                  <c:v>4.4800000000000004</c:v>
                </c:pt>
                <c:pt idx="449">
                  <c:v>4.49</c:v>
                </c:pt>
                <c:pt idx="450">
                  <c:v>4.5</c:v>
                </c:pt>
                <c:pt idx="451">
                  <c:v>4.51</c:v>
                </c:pt>
                <c:pt idx="452">
                  <c:v>4.5199999999999996</c:v>
                </c:pt>
                <c:pt idx="453">
                  <c:v>4.53</c:v>
                </c:pt>
                <c:pt idx="454">
                  <c:v>4.54</c:v>
                </c:pt>
                <c:pt idx="455">
                  <c:v>4.55</c:v>
                </c:pt>
                <c:pt idx="456">
                  <c:v>4.5599999999999996</c:v>
                </c:pt>
                <c:pt idx="457">
                  <c:v>4.57</c:v>
                </c:pt>
                <c:pt idx="458">
                  <c:v>4.58</c:v>
                </c:pt>
                <c:pt idx="459">
                  <c:v>4.59</c:v>
                </c:pt>
                <c:pt idx="460">
                  <c:v>4.5999999999999996</c:v>
                </c:pt>
                <c:pt idx="461">
                  <c:v>4.6100000000000003</c:v>
                </c:pt>
                <c:pt idx="462">
                  <c:v>4.62</c:v>
                </c:pt>
                <c:pt idx="463">
                  <c:v>4.63</c:v>
                </c:pt>
                <c:pt idx="464">
                  <c:v>4.6399999999999997</c:v>
                </c:pt>
                <c:pt idx="465">
                  <c:v>4.6500000000000004</c:v>
                </c:pt>
                <c:pt idx="466">
                  <c:v>4.66</c:v>
                </c:pt>
                <c:pt idx="467">
                  <c:v>4.67</c:v>
                </c:pt>
                <c:pt idx="468">
                  <c:v>4.68</c:v>
                </c:pt>
                <c:pt idx="469">
                  <c:v>4.6900000000000004</c:v>
                </c:pt>
                <c:pt idx="470">
                  <c:v>4.7</c:v>
                </c:pt>
                <c:pt idx="471">
                  <c:v>4.71</c:v>
                </c:pt>
                <c:pt idx="472">
                  <c:v>4.72</c:v>
                </c:pt>
                <c:pt idx="473">
                  <c:v>4.7300000000000004</c:v>
                </c:pt>
                <c:pt idx="474">
                  <c:v>4.74</c:v>
                </c:pt>
                <c:pt idx="475">
                  <c:v>4.75</c:v>
                </c:pt>
                <c:pt idx="476">
                  <c:v>4.76</c:v>
                </c:pt>
                <c:pt idx="477">
                  <c:v>4.7699999999999996</c:v>
                </c:pt>
                <c:pt idx="478">
                  <c:v>4.78</c:v>
                </c:pt>
                <c:pt idx="479">
                  <c:v>4.79</c:v>
                </c:pt>
                <c:pt idx="480">
                  <c:v>4.8</c:v>
                </c:pt>
                <c:pt idx="481">
                  <c:v>4.8099999999999996</c:v>
                </c:pt>
                <c:pt idx="482">
                  <c:v>4.82</c:v>
                </c:pt>
                <c:pt idx="483">
                  <c:v>4.83</c:v>
                </c:pt>
                <c:pt idx="484">
                  <c:v>4.84</c:v>
                </c:pt>
                <c:pt idx="485">
                  <c:v>4.8499999999999996</c:v>
                </c:pt>
                <c:pt idx="486">
                  <c:v>4.8600000000000003</c:v>
                </c:pt>
                <c:pt idx="487">
                  <c:v>4.87</c:v>
                </c:pt>
                <c:pt idx="488">
                  <c:v>4.88</c:v>
                </c:pt>
                <c:pt idx="489">
                  <c:v>4.8899999999999997</c:v>
                </c:pt>
                <c:pt idx="490">
                  <c:v>4.9000000000000004</c:v>
                </c:pt>
                <c:pt idx="491">
                  <c:v>4.91</c:v>
                </c:pt>
                <c:pt idx="492">
                  <c:v>4.92</c:v>
                </c:pt>
                <c:pt idx="493">
                  <c:v>4.93</c:v>
                </c:pt>
                <c:pt idx="494">
                  <c:v>4.9400000000000004</c:v>
                </c:pt>
                <c:pt idx="495">
                  <c:v>4.95</c:v>
                </c:pt>
                <c:pt idx="496">
                  <c:v>4.96</c:v>
                </c:pt>
                <c:pt idx="497">
                  <c:v>4.97</c:v>
                </c:pt>
                <c:pt idx="498">
                  <c:v>4.9800000000000004</c:v>
                </c:pt>
                <c:pt idx="499">
                  <c:v>4.99</c:v>
                </c:pt>
                <c:pt idx="500">
                  <c:v>5</c:v>
                </c:pt>
                <c:pt idx="501">
                  <c:v>5.01</c:v>
                </c:pt>
                <c:pt idx="502">
                  <c:v>5.0199999999999996</c:v>
                </c:pt>
                <c:pt idx="503">
                  <c:v>5.03</c:v>
                </c:pt>
                <c:pt idx="504">
                  <c:v>5.04</c:v>
                </c:pt>
                <c:pt idx="505">
                  <c:v>5.05</c:v>
                </c:pt>
                <c:pt idx="506">
                  <c:v>5.0599999999999996</c:v>
                </c:pt>
                <c:pt idx="507">
                  <c:v>5.07</c:v>
                </c:pt>
                <c:pt idx="508">
                  <c:v>5.08</c:v>
                </c:pt>
                <c:pt idx="509">
                  <c:v>5.09</c:v>
                </c:pt>
                <c:pt idx="510">
                  <c:v>5.0999999999999996</c:v>
                </c:pt>
                <c:pt idx="511">
                  <c:v>5.1100000000000003</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6.41</c:v>
                </c:pt>
                <c:pt idx="642">
                  <c:v>6.42</c:v>
                </c:pt>
                <c:pt idx="643">
                  <c:v>6.43</c:v>
                </c:pt>
                <c:pt idx="644">
                  <c:v>6.44</c:v>
                </c:pt>
                <c:pt idx="645">
                  <c:v>6.45</c:v>
                </c:pt>
                <c:pt idx="646">
                  <c:v>6.46</c:v>
                </c:pt>
                <c:pt idx="647">
                  <c:v>6.47</c:v>
                </c:pt>
                <c:pt idx="648">
                  <c:v>6.48</c:v>
                </c:pt>
                <c:pt idx="649">
                  <c:v>6.49</c:v>
                </c:pt>
                <c:pt idx="650">
                  <c:v>6.5</c:v>
                </c:pt>
                <c:pt idx="651">
                  <c:v>6.51</c:v>
                </c:pt>
                <c:pt idx="652">
                  <c:v>6.52</c:v>
                </c:pt>
                <c:pt idx="653">
                  <c:v>6.53</c:v>
                </c:pt>
                <c:pt idx="654">
                  <c:v>6.54</c:v>
                </c:pt>
                <c:pt idx="655">
                  <c:v>6.55</c:v>
                </c:pt>
                <c:pt idx="656">
                  <c:v>6.56</c:v>
                </c:pt>
                <c:pt idx="657">
                  <c:v>6.57</c:v>
                </c:pt>
                <c:pt idx="658">
                  <c:v>6.58</c:v>
                </c:pt>
                <c:pt idx="659">
                  <c:v>6.59</c:v>
                </c:pt>
                <c:pt idx="660">
                  <c:v>6.6</c:v>
                </c:pt>
                <c:pt idx="661">
                  <c:v>6.61</c:v>
                </c:pt>
                <c:pt idx="662">
                  <c:v>6.62</c:v>
                </c:pt>
                <c:pt idx="663">
                  <c:v>6.63</c:v>
                </c:pt>
                <c:pt idx="664">
                  <c:v>6.64</c:v>
                </c:pt>
                <c:pt idx="665">
                  <c:v>6.65</c:v>
                </c:pt>
                <c:pt idx="666">
                  <c:v>6.66</c:v>
                </c:pt>
                <c:pt idx="667">
                  <c:v>6.67</c:v>
                </c:pt>
                <c:pt idx="668">
                  <c:v>6.68</c:v>
                </c:pt>
                <c:pt idx="669">
                  <c:v>6.69</c:v>
                </c:pt>
                <c:pt idx="670">
                  <c:v>6.7</c:v>
                </c:pt>
                <c:pt idx="671">
                  <c:v>6.71</c:v>
                </c:pt>
                <c:pt idx="672">
                  <c:v>6.72</c:v>
                </c:pt>
                <c:pt idx="673">
                  <c:v>6.73</c:v>
                </c:pt>
                <c:pt idx="674">
                  <c:v>6.74</c:v>
                </c:pt>
                <c:pt idx="675">
                  <c:v>6.75</c:v>
                </c:pt>
                <c:pt idx="676">
                  <c:v>6.76</c:v>
                </c:pt>
                <c:pt idx="677">
                  <c:v>6.77</c:v>
                </c:pt>
                <c:pt idx="678">
                  <c:v>6.78</c:v>
                </c:pt>
                <c:pt idx="679">
                  <c:v>6.79</c:v>
                </c:pt>
                <c:pt idx="680">
                  <c:v>6.8</c:v>
                </c:pt>
                <c:pt idx="681">
                  <c:v>6.81</c:v>
                </c:pt>
                <c:pt idx="682">
                  <c:v>6.82</c:v>
                </c:pt>
                <c:pt idx="683">
                  <c:v>6.83</c:v>
                </c:pt>
                <c:pt idx="684">
                  <c:v>6.84</c:v>
                </c:pt>
                <c:pt idx="685">
                  <c:v>6.85</c:v>
                </c:pt>
                <c:pt idx="686">
                  <c:v>6.86</c:v>
                </c:pt>
                <c:pt idx="687">
                  <c:v>6.87</c:v>
                </c:pt>
                <c:pt idx="688">
                  <c:v>6.88</c:v>
                </c:pt>
                <c:pt idx="689">
                  <c:v>6.89</c:v>
                </c:pt>
                <c:pt idx="690">
                  <c:v>6.9</c:v>
                </c:pt>
                <c:pt idx="691">
                  <c:v>6.91</c:v>
                </c:pt>
                <c:pt idx="692">
                  <c:v>6.92</c:v>
                </c:pt>
                <c:pt idx="693">
                  <c:v>6.93</c:v>
                </c:pt>
                <c:pt idx="694">
                  <c:v>6.94</c:v>
                </c:pt>
                <c:pt idx="695">
                  <c:v>6.95</c:v>
                </c:pt>
                <c:pt idx="696">
                  <c:v>6.96</c:v>
                </c:pt>
                <c:pt idx="697">
                  <c:v>6.97</c:v>
                </c:pt>
                <c:pt idx="698">
                  <c:v>6.98</c:v>
                </c:pt>
                <c:pt idx="699">
                  <c:v>6.99</c:v>
                </c:pt>
                <c:pt idx="700">
                  <c:v>7</c:v>
                </c:pt>
                <c:pt idx="701">
                  <c:v>7.01</c:v>
                </c:pt>
                <c:pt idx="702">
                  <c:v>7.02</c:v>
                </c:pt>
                <c:pt idx="703">
                  <c:v>7.03</c:v>
                </c:pt>
                <c:pt idx="704">
                  <c:v>7.04</c:v>
                </c:pt>
                <c:pt idx="705">
                  <c:v>7.05</c:v>
                </c:pt>
                <c:pt idx="706">
                  <c:v>7.06</c:v>
                </c:pt>
                <c:pt idx="707">
                  <c:v>7.07</c:v>
                </c:pt>
                <c:pt idx="708">
                  <c:v>7.08</c:v>
                </c:pt>
                <c:pt idx="709">
                  <c:v>7.09</c:v>
                </c:pt>
                <c:pt idx="710">
                  <c:v>7.1</c:v>
                </c:pt>
                <c:pt idx="711">
                  <c:v>7.11</c:v>
                </c:pt>
                <c:pt idx="712">
                  <c:v>7.12</c:v>
                </c:pt>
                <c:pt idx="713">
                  <c:v>7.13</c:v>
                </c:pt>
                <c:pt idx="714">
                  <c:v>7.14</c:v>
                </c:pt>
                <c:pt idx="715">
                  <c:v>7.15</c:v>
                </c:pt>
                <c:pt idx="716">
                  <c:v>7.16</c:v>
                </c:pt>
                <c:pt idx="717">
                  <c:v>7.17</c:v>
                </c:pt>
                <c:pt idx="718">
                  <c:v>7.18</c:v>
                </c:pt>
                <c:pt idx="719">
                  <c:v>7.19</c:v>
                </c:pt>
                <c:pt idx="720">
                  <c:v>7.2</c:v>
                </c:pt>
                <c:pt idx="721">
                  <c:v>7.21</c:v>
                </c:pt>
                <c:pt idx="722">
                  <c:v>7.22</c:v>
                </c:pt>
                <c:pt idx="723">
                  <c:v>7.23</c:v>
                </c:pt>
                <c:pt idx="724">
                  <c:v>7.24</c:v>
                </c:pt>
                <c:pt idx="725">
                  <c:v>7.25</c:v>
                </c:pt>
                <c:pt idx="726">
                  <c:v>7.26</c:v>
                </c:pt>
                <c:pt idx="727">
                  <c:v>7.27</c:v>
                </c:pt>
                <c:pt idx="728">
                  <c:v>7.28</c:v>
                </c:pt>
                <c:pt idx="729">
                  <c:v>7.29</c:v>
                </c:pt>
                <c:pt idx="730">
                  <c:v>7.3</c:v>
                </c:pt>
                <c:pt idx="731">
                  <c:v>7.31</c:v>
                </c:pt>
                <c:pt idx="732">
                  <c:v>7.32</c:v>
                </c:pt>
                <c:pt idx="733">
                  <c:v>7.33</c:v>
                </c:pt>
                <c:pt idx="734">
                  <c:v>7.34</c:v>
                </c:pt>
                <c:pt idx="735">
                  <c:v>7.35</c:v>
                </c:pt>
                <c:pt idx="736">
                  <c:v>7.36</c:v>
                </c:pt>
                <c:pt idx="737">
                  <c:v>7.37</c:v>
                </c:pt>
                <c:pt idx="738">
                  <c:v>7.38</c:v>
                </c:pt>
                <c:pt idx="739">
                  <c:v>7.39</c:v>
                </c:pt>
                <c:pt idx="740">
                  <c:v>7.4</c:v>
                </c:pt>
                <c:pt idx="741">
                  <c:v>7.41</c:v>
                </c:pt>
                <c:pt idx="742">
                  <c:v>7.42</c:v>
                </c:pt>
                <c:pt idx="743">
                  <c:v>7.43</c:v>
                </c:pt>
                <c:pt idx="744">
                  <c:v>7.44</c:v>
                </c:pt>
                <c:pt idx="745">
                  <c:v>7.45</c:v>
                </c:pt>
                <c:pt idx="746">
                  <c:v>7.46</c:v>
                </c:pt>
                <c:pt idx="747">
                  <c:v>7.47</c:v>
                </c:pt>
                <c:pt idx="748">
                  <c:v>7.48</c:v>
                </c:pt>
                <c:pt idx="749">
                  <c:v>7.49</c:v>
                </c:pt>
                <c:pt idx="750">
                  <c:v>7.5</c:v>
                </c:pt>
                <c:pt idx="751">
                  <c:v>7.51</c:v>
                </c:pt>
                <c:pt idx="752">
                  <c:v>7.52</c:v>
                </c:pt>
                <c:pt idx="753">
                  <c:v>7.53</c:v>
                </c:pt>
                <c:pt idx="754">
                  <c:v>7.54</c:v>
                </c:pt>
                <c:pt idx="755">
                  <c:v>7.55</c:v>
                </c:pt>
                <c:pt idx="756">
                  <c:v>7.56</c:v>
                </c:pt>
                <c:pt idx="757">
                  <c:v>7.57</c:v>
                </c:pt>
                <c:pt idx="758">
                  <c:v>7.58</c:v>
                </c:pt>
                <c:pt idx="759">
                  <c:v>7.59</c:v>
                </c:pt>
                <c:pt idx="760">
                  <c:v>7.6</c:v>
                </c:pt>
                <c:pt idx="761">
                  <c:v>7.61</c:v>
                </c:pt>
                <c:pt idx="762">
                  <c:v>7.62</c:v>
                </c:pt>
                <c:pt idx="763">
                  <c:v>7.63</c:v>
                </c:pt>
                <c:pt idx="764">
                  <c:v>7.64</c:v>
                </c:pt>
                <c:pt idx="765">
                  <c:v>7.65</c:v>
                </c:pt>
                <c:pt idx="766">
                  <c:v>7.66</c:v>
                </c:pt>
                <c:pt idx="767">
                  <c:v>7.67</c:v>
                </c:pt>
                <c:pt idx="768">
                  <c:v>7.68</c:v>
                </c:pt>
                <c:pt idx="769">
                  <c:v>7.69</c:v>
                </c:pt>
                <c:pt idx="770">
                  <c:v>7.7</c:v>
                </c:pt>
                <c:pt idx="771">
                  <c:v>7.71</c:v>
                </c:pt>
                <c:pt idx="772">
                  <c:v>7.72</c:v>
                </c:pt>
                <c:pt idx="773">
                  <c:v>7.73</c:v>
                </c:pt>
                <c:pt idx="774">
                  <c:v>7.74</c:v>
                </c:pt>
                <c:pt idx="775">
                  <c:v>7.75</c:v>
                </c:pt>
                <c:pt idx="776">
                  <c:v>7.76</c:v>
                </c:pt>
                <c:pt idx="777">
                  <c:v>7.77</c:v>
                </c:pt>
                <c:pt idx="778">
                  <c:v>7.78</c:v>
                </c:pt>
                <c:pt idx="779">
                  <c:v>7.79</c:v>
                </c:pt>
                <c:pt idx="780">
                  <c:v>7.8</c:v>
                </c:pt>
                <c:pt idx="781">
                  <c:v>7.81</c:v>
                </c:pt>
                <c:pt idx="782">
                  <c:v>7.82</c:v>
                </c:pt>
                <c:pt idx="783">
                  <c:v>7.83</c:v>
                </c:pt>
                <c:pt idx="784">
                  <c:v>7.84</c:v>
                </c:pt>
                <c:pt idx="785">
                  <c:v>7.85</c:v>
                </c:pt>
                <c:pt idx="786">
                  <c:v>7.86</c:v>
                </c:pt>
                <c:pt idx="787">
                  <c:v>7.87</c:v>
                </c:pt>
                <c:pt idx="788">
                  <c:v>7.88</c:v>
                </c:pt>
                <c:pt idx="789">
                  <c:v>7.89</c:v>
                </c:pt>
                <c:pt idx="790">
                  <c:v>7.9</c:v>
                </c:pt>
                <c:pt idx="791">
                  <c:v>7.91</c:v>
                </c:pt>
                <c:pt idx="792">
                  <c:v>7.92</c:v>
                </c:pt>
                <c:pt idx="793">
                  <c:v>7.93</c:v>
                </c:pt>
                <c:pt idx="794">
                  <c:v>7.94</c:v>
                </c:pt>
                <c:pt idx="795">
                  <c:v>7.95</c:v>
                </c:pt>
                <c:pt idx="796">
                  <c:v>7.96</c:v>
                </c:pt>
                <c:pt idx="797">
                  <c:v>7.97</c:v>
                </c:pt>
                <c:pt idx="798">
                  <c:v>7.98</c:v>
                </c:pt>
                <c:pt idx="799">
                  <c:v>7.99</c:v>
                </c:pt>
                <c:pt idx="800">
                  <c:v>8</c:v>
                </c:pt>
                <c:pt idx="801">
                  <c:v>8.01</c:v>
                </c:pt>
                <c:pt idx="802">
                  <c:v>8.02</c:v>
                </c:pt>
                <c:pt idx="803">
                  <c:v>8.0299999999999994</c:v>
                </c:pt>
                <c:pt idx="804">
                  <c:v>8.0399999999999991</c:v>
                </c:pt>
                <c:pt idx="805">
                  <c:v>8.0500000000000007</c:v>
                </c:pt>
                <c:pt idx="806">
                  <c:v>8.06</c:v>
                </c:pt>
                <c:pt idx="807">
                  <c:v>8.07</c:v>
                </c:pt>
                <c:pt idx="808">
                  <c:v>8.08</c:v>
                </c:pt>
                <c:pt idx="809">
                  <c:v>8.09</c:v>
                </c:pt>
                <c:pt idx="810">
                  <c:v>8.1</c:v>
                </c:pt>
                <c:pt idx="811">
                  <c:v>8.11</c:v>
                </c:pt>
                <c:pt idx="812">
                  <c:v>8.1199999999999992</c:v>
                </c:pt>
                <c:pt idx="813">
                  <c:v>8.1300000000000008</c:v>
                </c:pt>
                <c:pt idx="814">
                  <c:v>8.14</c:v>
                </c:pt>
                <c:pt idx="815">
                  <c:v>8.15</c:v>
                </c:pt>
                <c:pt idx="816">
                  <c:v>8.16</c:v>
                </c:pt>
                <c:pt idx="817">
                  <c:v>8.17</c:v>
                </c:pt>
                <c:pt idx="818">
                  <c:v>8.18</c:v>
                </c:pt>
                <c:pt idx="819">
                  <c:v>8.19</c:v>
                </c:pt>
                <c:pt idx="820">
                  <c:v>8.1999999999999993</c:v>
                </c:pt>
                <c:pt idx="821">
                  <c:v>8.2100000000000009</c:v>
                </c:pt>
                <c:pt idx="822">
                  <c:v>8.2200000000000006</c:v>
                </c:pt>
                <c:pt idx="823">
                  <c:v>8.23</c:v>
                </c:pt>
                <c:pt idx="824">
                  <c:v>8.24</c:v>
                </c:pt>
                <c:pt idx="825">
                  <c:v>8.25</c:v>
                </c:pt>
                <c:pt idx="826">
                  <c:v>8.26</c:v>
                </c:pt>
                <c:pt idx="827">
                  <c:v>8.27</c:v>
                </c:pt>
                <c:pt idx="828">
                  <c:v>8.2799999999999994</c:v>
                </c:pt>
                <c:pt idx="829">
                  <c:v>8.2899999999999991</c:v>
                </c:pt>
                <c:pt idx="830">
                  <c:v>8.3000000000000007</c:v>
                </c:pt>
                <c:pt idx="831">
                  <c:v>8.31</c:v>
                </c:pt>
                <c:pt idx="832">
                  <c:v>8.32</c:v>
                </c:pt>
                <c:pt idx="833">
                  <c:v>8.33</c:v>
                </c:pt>
                <c:pt idx="834">
                  <c:v>8.34</c:v>
                </c:pt>
                <c:pt idx="835">
                  <c:v>8.35</c:v>
                </c:pt>
                <c:pt idx="836">
                  <c:v>8.36</c:v>
                </c:pt>
                <c:pt idx="837">
                  <c:v>8.3699999999999992</c:v>
                </c:pt>
                <c:pt idx="838">
                  <c:v>8.3800000000000008</c:v>
                </c:pt>
                <c:pt idx="839">
                  <c:v>8.39</c:v>
                </c:pt>
                <c:pt idx="840">
                  <c:v>8.4</c:v>
                </c:pt>
                <c:pt idx="841">
                  <c:v>8.41</c:v>
                </c:pt>
                <c:pt idx="842">
                  <c:v>8.42</c:v>
                </c:pt>
                <c:pt idx="843">
                  <c:v>8.43</c:v>
                </c:pt>
                <c:pt idx="844">
                  <c:v>8.44</c:v>
                </c:pt>
                <c:pt idx="845">
                  <c:v>8.4499999999999993</c:v>
                </c:pt>
                <c:pt idx="846">
                  <c:v>8.4600000000000009</c:v>
                </c:pt>
                <c:pt idx="847">
                  <c:v>8.4700000000000006</c:v>
                </c:pt>
                <c:pt idx="848">
                  <c:v>8.48</c:v>
                </c:pt>
                <c:pt idx="849">
                  <c:v>8.49</c:v>
                </c:pt>
                <c:pt idx="850">
                  <c:v>8.5</c:v>
                </c:pt>
                <c:pt idx="851">
                  <c:v>8.51</c:v>
                </c:pt>
                <c:pt idx="852">
                  <c:v>8.52</c:v>
                </c:pt>
                <c:pt idx="853">
                  <c:v>8.5299999999999994</c:v>
                </c:pt>
                <c:pt idx="854">
                  <c:v>8.5399999999999991</c:v>
                </c:pt>
                <c:pt idx="855">
                  <c:v>8.5500000000000007</c:v>
                </c:pt>
                <c:pt idx="856">
                  <c:v>8.56</c:v>
                </c:pt>
                <c:pt idx="857">
                  <c:v>8.57</c:v>
                </c:pt>
                <c:pt idx="858">
                  <c:v>8.58</c:v>
                </c:pt>
                <c:pt idx="859">
                  <c:v>8.59</c:v>
                </c:pt>
                <c:pt idx="860">
                  <c:v>8.6</c:v>
                </c:pt>
                <c:pt idx="861">
                  <c:v>8.61</c:v>
                </c:pt>
                <c:pt idx="862">
                  <c:v>8.6199999999999992</c:v>
                </c:pt>
                <c:pt idx="863">
                  <c:v>8.6300000000000008</c:v>
                </c:pt>
                <c:pt idx="864">
                  <c:v>8.64</c:v>
                </c:pt>
                <c:pt idx="865">
                  <c:v>8.65</c:v>
                </c:pt>
                <c:pt idx="866">
                  <c:v>8.66</c:v>
                </c:pt>
                <c:pt idx="867">
                  <c:v>8.67</c:v>
                </c:pt>
                <c:pt idx="868">
                  <c:v>8.68</c:v>
                </c:pt>
                <c:pt idx="869">
                  <c:v>8.69</c:v>
                </c:pt>
                <c:pt idx="870">
                  <c:v>8.6999999999999993</c:v>
                </c:pt>
                <c:pt idx="871">
                  <c:v>8.7100000000000009</c:v>
                </c:pt>
                <c:pt idx="872">
                  <c:v>8.7200000000000006</c:v>
                </c:pt>
                <c:pt idx="873">
                  <c:v>8.73</c:v>
                </c:pt>
                <c:pt idx="874">
                  <c:v>8.74</c:v>
                </c:pt>
                <c:pt idx="875">
                  <c:v>8.75</c:v>
                </c:pt>
                <c:pt idx="876">
                  <c:v>8.76</c:v>
                </c:pt>
                <c:pt idx="877">
                  <c:v>8.77</c:v>
                </c:pt>
                <c:pt idx="878">
                  <c:v>8.7799999999999994</c:v>
                </c:pt>
                <c:pt idx="879">
                  <c:v>8.7899999999999991</c:v>
                </c:pt>
                <c:pt idx="880">
                  <c:v>8.8000000000000007</c:v>
                </c:pt>
                <c:pt idx="881">
                  <c:v>8.81</c:v>
                </c:pt>
                <c:pt idx="882">
                  <c:v>8.82</c:v>
                </c:pt>
                <c:pt idx="883">
                  <c:v>8.83</c:v>
                </c:pt>
                <c:pt idx="884">
                  <c:v>8.84</c:v>
                </c:pt>
                <c:pt idx="885">
                  <c:v>8.85</c:v>
                </c:pt>
                <c:pt idx="886">
                  <c:v>8.86</c:v>
                </c:pt>
                <c:pt idx="887">
                  <c:v>8.8699999999999992</c:v>
                </c:pt>
                <c:pt idx="888">
                  <c:v>8.8800000000000008</c:v>
                </c:pt>
                <c:pt idx="889">
                  <c:v>8.89</c:v>
                </c:pt>
                <c:pt idx="890">
                  <c:v>8.9</c:v>
                </c:pt>
                <c:pt idx="891">
                  <c:v>8.91</c:v>
                </c:pt>
                <c:pt idx="892">
                  <c:v>8.92</c:v>
                </c:pt>
                <c:pt idx="893">
                  <c:v>8.93</c:v>
                </c:pt>
                <c:pt idx="894">
                  <c:v>8.94</c:v>
                </c:pt>
                <c:pt idx="895">
                  <c:v>8.9499999999999993</c:v>
                </c:pt>
                <c:pt idx="896">
                  <c:v>8.9600000000000009</c:v>
                </c:pt>
                <c:pt idx="897">
                  <c:v>8.9700000000000006</c:v>
                </c:pt>
                <c:pt idx="898">
                  <c:v>8.98</c:v>
                </c:pt>
                <c:pt idx="899">
                  <c:v>8.99</c:v>
                </c:pt>
                <c:pt idx="900">
                  <c:v>9</c:v>
                </c:pt>
                <c:pt idx="901">
                  <c:v>9.01</c:v>
                </c:pt>
                <c:pt idx="902">
                  <c:v>9.02</c:v>
                </c:pt>
                <c:pt idx="903">
                  <c:v>9.0299999999999994</c:v>
                </c:pt>
                <c:pt idx="904">
                  <c:v>9.0399999999999991</c:v>
                </c:pt>
                <c:pt idx="905">
                  <c:v>9.0500000000000007</c:v>
                </c:pt>
                <c:pt idx="906">
                  <c:v>9.06</c:v>
                </c:pt>
                <c:pt idx="907">
                  <c:v>9.07</c:v>
                </c:pt>
                <c:pt idx="908">
                  <c:v>9.08</c:v>
                </c:pt>
                <c:pt idx="909">
                  <c:v>9.09</c:v>
                </c:pt>
                <c:pt idx="910">
                  <c:v>9.1</c:v>
                </c:pt>
                <c:pt idx="911">
                  <c:v>9.11</c:v>
                </c:pt>
                <c:pt idx="912">
                  <c:v>9.1199999999999992</c:v>
                </c:pt>
                <c:pt idx="913">
                  <c:v>9.1300000000000008</c:v>
                </c:pt>
                <c:pt idx="914">
                  <c:v>9.14</c:v>
                </c:pt>
                <c:pt idx="915">
                  <c:v>9.15</c:v>
                </c:pt>
                <c:pt idx="916">
                  <c:v>9.16</c:v>
                </c:pt>
                <c:pt idx="917">
                  <c:v>9.17</c:v>
                </c:pt>
                <c:pt idx="918">
                  <c:v>9.18</c:v>
                </c:pt>
                <c:pt idx="919">
                  <c:v>9.19</c:v>
                </c:pt>
                <c:pt idx="920">
                  <c:v>9.1999999999999993</c:v>
                </c:pt>
                <c:pt idx="921">
                  <c:v>9.2100000000000009</c:v>
                </c:pt>
                <c:pt idx="922">
                  <c:v>9.2200000000000006</c:v>
                </c:pt>
                <c:pt idx="923">
                  <c:v>9.23</c:v>
                </c:pt>
                <c:pt idx="924">
                  <c:v>9.24</c:v>
                </c:pt>
                <c:pt idx="925">
                  <c:v>9.25</c:v>
                </c:pt>
                <c:pt idx="926">
                  <c:v>9.26</c:v>
                </c:pt>
                <c:pt idx="927">
                  <c:v>9.27</c:v>
                </c:pt>
                <c:pt idx="928">
                  <c:v>9.2799999999999994</c:v>
                </c:pt>
                <c:pt idx="929">
                  <c:v>9.2899999999999991</c:v>
                </c:pt>
                <c:pt idx="930">
                  <c:v>9.3000000000000007</c:v>
                </c:pt>
                <c:pt idx="931">
                  <c:v>9.31</c:v>
                </c:pt>
                <c:pt idx="932">
                  <c:v>9.32</c:v>
                </c:pt>
                <c:pt idx="933">
                  <c:v>9.33</c:v>
                </c:pt>
                <c:pt idx="934">
                  <c:v>9.34</c:v>
                </c:pt>
                <c:pt idx="935">
                  <c:v>9.35</c:v>
                </c:pt>
                <c:pt idx="936">
                  <c:v>9.36</c:v>
                </c:pt>
                <c:pt idx="937">
                  <c:v>9.3699999999999992</c:v>
                </c:pt>
                <c:pt idx="938">
                  <c:v>9.3800000000000008</c:v>
                </c:pt>
                <c:pt idx="939">
                  <c:v>9.39</c:v>
                </c:pt>
                <c:pt idx="940">
                  <c:v>9.4</c:v>
                </c:pt>
                <c:pt idx="941">
                  <c:v>9.41</c:v>
                </c:pt>
                <c:pt idx="942">
                  <c:v>9.42</c:v>
                </c:pt>
                <c:pt idx="943">
                  <c:v>9.43</c:v>
                </c:pt>
                <c:pt idx="944">
                  <c:v>9.44</c:v>
                </c:pt>
                <c:pt idx="945">
                  <c:v>9.4499999999999993</c:v>
                </c:pt>
                <c:pt idx="946">
                  <c:v>9.4600000000000009</c:v>
                </c:pt>
                <c:pt idx="947">
                  <c:v>9.4700000000000006</c:v>
                </c:pt>
                <c:pt idx="948">
                  <c:v>9.48</c:v>
                </c:pt>
                <c:pt idx="949">
                  <c:v>9.49</c:v>
                </c:pt>
                <c:pt idx="950">
                  <c:v>9.5</c:v>
                </c:pt>
                <c:pt idx="951">
                  <c:v>9.51</c:v>
                </c:pt>
                <c:pt idx="952">
                  <c:v>9.52</c:v>
                </c:pt>
                <c:pt idx="953">
                  <c:v>9.5299999999999994</c:v>
                </c:pt>
                <c:pt idx="954">
                  <c:v>9.5399999999999991</c:v>
                </c:pt>
                <c:pt idx="955">
                  <c:v>9.5500000000000007</c:v>
                </c:pt>
                <c:pt idx="956">
                  <c:v>9.56</c:v>
                </c:pt>
                <c:pt idx="957">
                  <c:v>9.57</c:v>
                </c:pt>
                <c:pt idx="958">
                  <c:v>9.58</c:v>
                </c:pt>
                <c:pt idx="959">
                  <c:v>9.59</c:v>
                </c:pt>
                <c:pt idx="960">
                  <c:v>9.6</c:v>
                </c:pt>
                <c:pt idx="961">
                  <c:v>9.61</c:v>
                </c:pt>
                <c:pt idx="962">
                  <c:v>9.6199999999999992</c:v>
                </c:pt>
                <c:pt idx="963">
                  <c:v>9.6300000000000008</c:v>
                </c:pt>
                <c:pt idx="964">
                  <c:v>9.64</c:v>
                </c:pt>
                <c:pt idx="965">
                  <c:v>9.65</c:v>
                </c:pt>
                <c:pt idx="966">
                  <c:v>9.66</c:v>
                </c:pt>
                <c:pt idx="967">
                  <c:v>9.67</c:v>
                </c:pt>
                <c:pt idx="968">
                  <c:v>9.68</c:v>
                </c:pt>
                <c:pt idx="969">
                  <c:v>9.69</c:v>
                </c:pt>
                <c:pt idx="970">
                  <c:v>9.6999999999999993</c:v>
                </c:pt>
                <c:pt idx="971">
                  <c:v>9.7100000000000009</c:v>
                </c:pt>
                <c:pt idx="972">
                  <c:v>9.7200000000000006</c:v>
                </c:pt>
                <c:pt idx="973">
                  <c:v>9.73</c:v>
                </c:pt>
                <c:pt idx="974">
                  <c:v>9.74</c:v>
                </c:pt>
                <c:pt idx="975">
                  <c:v>9.75</c:v>
                </c:pt>
                <c:pt idx="976">
                  <c:v>9.76</c:v>
                </c:pt>
                <c:pt idx="977">
                  <c:v>9.77</c:v>
                </c:pt>
                <c:pt idx="978">
                  <c:v>9.7799999999999994</c:v>
                </c:pt>
                <c:pt idx="979">
                  <c:v>9.7899999999999991</c:v>
                </c:pt>
                <c:pt idx="980">
                  <c:v>9.8000000000000007</c:v>
                </c:pt>
                <c:pt idx="981">
                  <c:v>9.81</c:v>
                </c:pt>
                <c:pt idx="982">
                  <c:v>9.82</c:v>
                </c:pt>
                <c:pt idx="983">
                  <c:v>9.83</c:v>
                </c:pt>
                <c:pt idx="984">
                  <c:v>9.84</c:v>
                </c:pt>
                <c:pt idx="985">
                  <c:v>9.85</c:v>
                </c:pt>
                <c:pt idx="986">
                  <c:v>9.86</c:v>
                </c:pt>
                <c:pt idx="987">
                  <c:v>9.8699999999999992</c:v>
                </c:pt>
                <c:pt idx="988">
                  <c:v>9.8800000000000008</c:v>
                </c:pt>
                <c:pt idx="989">
                  <c:v>9.89</c:v>
                </c:pt>
                <c:pt idx="990">
                  <c:v>9.9</c:v>
                </c:pt>
                <c:pt idx="991">
                  <c:v>9.91</c:v>
                </c:pt>
                <c:pt idx="992">
                  <c:v>9.92</c:v>
                </c:pt>
                <c:pt idx="993">
                  <c:v>9.93</c:v>
                </c:pt>
                <c:pt idx="994">
                  <c:v>9.94</c:v>
                </c:pt>
                <c:pt idx="995">
                  <c:v>9.9499999999999993</c:v>
                </c:pt>
                <c:pt idx="996">
                  <c:v>9.9600000000000009</c:v>
                </c:pt>
                <c:pt idx="997">
                  <c:v>9.9700000000000006</c:v>
                </c:pt>
                <c:pt idx="998">
                  <c:v>9.98</c:v>
                </c:pt>
                <c:pt idx="999">
                  <c:v>9.99</c:v>
                </c:pt>
                <c:pt idx="1000">
                  <c:v>10</c:v>
                </c:pt>
                <c:pt idx="1001">
                  <c:v>10.01</c:v>
                </c:pt>
                <c:pt idx="1002">
                  <c:v>10.02</c:v>
                </c:pt>
                <c:pt idx="1003">
                  <c:v>10.029999999999999</c:v>
                </c:pt>
                <c:pt idx="1004">
                  <c:v>10.039999999999999</c:v>
                </c:pt>
                <c:pt idx="1005">
                  <c:v>10.050000000000001</c:v>
                </c:pt>
                <c:pt idx="1006">
                  <c:v>10.06</c:v>
                </c:pt>
                <c:pt idx="1007">
                  <c:v>10.07</c:v>
                </c:pt>
                <c:pt idx="1008">
                  <c:v>10.08</c:v>
                </c:pt>
                <c:pt idx="1009">
                  <c:v>10.09</c:v>
                </c:pt>
                <c:pt idx="1010">
                  <c:v>10.1</c:v>
                </c:pt>
                <c:pt idx="1011">
                  <c:v>10.11</c:v>
                </c:pt>
                <c:pt idx="1012">
                  <c:v>10.119999999999999</c:v>
                </c:pt>
                <c:pt idx="1013">
                  <c:v>10.130000000000001</c:v>
                </c:pt>
                <c:pt idx="1014">
                  <c:v>10.14</c:v>
                </c:pt>
                <c:pt idx="1015">
                  <c:v>10.15</c:v>
                </c:pt>
                <c:pt idx="1016">
                  <c:v>10.16</c:v>
                </c:pt>
                <c:pt idx="1017">
                  <c:v>10.17</c:v>
                </c:pt>
                <c:pt idx="1018">
                  <c:v>10.18</c:v>
                </c:pt>
                <c:pt idx="1019">
                  <c:v>10.19</c:v>
                </c:pt>
                <c:pt idx="1020">
                  <c:v>10.199999999999999</c:v>
                </c:pt>
                <c:pt idx="1021">
                  <c:v>10.210000000000001</c:v>
                </c:pt>
                <c:pt idx="1022">
                  <c:v>10.220000000000001</c:v>
                </c:pt>
                <c:pt idx="1023">
                  <c:v>10.23</c:v>
                </c:pt>
                <c:pt idx="1024">
                  <c:v>10.24</c:v>
                </c:pt>
                <c:pt idx="1025">
                  <c:v>10.25</c:v>
                </c:pt>
                <c:pt idx="1026">
                  <c:v>10.26</c:v>
                </c:pt>
                <c:pt idx="1027">
                  <c:v>10.27</c:v>
                </c:pt>
                <c:pt idx="1028">
                  <c:v>10.28</c:v>
                </c:pt>
                <c:pt idx="1029">
                  <c:v>10.29</c:v>
                </c:pt>
                <c:pt idx="1030">
                  <c:v>10.3</c:v>
                </c:pt>
                <c:pt idx="1031">
                  <c:v>10.31</c:v>
                </c:pt>
                <c:pt idx="1032">
                  <c:v>10.32</c:v>
                </c:pt>
                <c:pt idx="1033">
                  <c:v>10.33</c:v>
                </c:pt>
                <c:pt idx="1034">
                  <c:v>10.34</c:v>
                </c:pt>
                <c:pt idx="1035">
                  <c:v>10.35</c:v>
                </c:pt>
                <c:pt idx="1036">
                  <c:v>10.36</c:v>
                </c:pt>
                <c:pt idx="1037">
                  <c:v>10.37</c:v>
                </c:pt>
                <c:pt idx="1038">
                  <c:v>10.38</c:v>
                </c:pt>
                <c:pt idx="1039">
                  <c:v>10.39</c:v>
                </c:pt>
                <c:pt idx="1040">
                  <c:v>10.4</c:v>
                </c:pt>
                <c:pt idx="1041">
                  <c:v>10.41</c:v>
                </c:pt>
                <c:pt idx="1042">
                  <c:v>10.42</c:v>
                </c:pt>
                <c:pt idx="1043">
                  <c:v>10.43</c:v>
                </c:pt>
                <c:pt idx="1044">
                  <c:v>10.44</c:v>
                </c:pt>
                <c:pt idx="1045">
                  <c:v>10.45</c:v>
                </c:pt>
                <c:pt idx="1046">
                  <c:v>10.46</c:v>
                </c:pt>
                <c:pt idx="1047">
                  <c:v>10.47</c:v>
                </c:pt>
                <c:pt idx="1048">
                  <c:v>10.48</c:v>
                </c:pt>
                <c:pt idx="1049">
                  <c:v>10.49</c:v>
                </c:pt>
                <c:pt idx="1050">
                  <c:v>10.5</c:v>
                </c:pt>
                <c:pt idx="1051">
                  <c:v>10.51</c:v>
                </c:pt>
                <c:pt idx="1052">
                  <c:v>10.52</c:v>
                </c:pt>
                <c:pt idx="1053">
                  <c:v>10.53</c:v>
                </c:pt>
                <c:pt idx="1054">
                  <c:v>10.54</c:v>
                </c:pt>
                <c:pt idx="1055">
                  <c:v>10.55</c:v>
                </c:pt>
                <c:pt idx="1056">
                  <c:v>10.56</c:v>
                </c:pt>
                <c:pt idx="1057">
                  <c:v>10.57</c:v>
                </c:pt>
                <c:pt idx="1058">
                  <c:v>10.58</c:v>
                </c:pt>
                <c:pt idx="1059">
                  <c:v>10.59</c:v>
                </c:pt>
                <c:pt idx="1060">
                  <c:v>10.6</c:v>
                </c:pt>
                <c:pt idx="1061">
                  <c:v>10.61</c:v>
                </c:pt>
                <c:pt idx="1062">
                  <c:v>10.62</c:v>
                </c:pt>
                <c:pt idx="1063">
                  <c:v>10.63</c:v>
                </c:pt>
                <c:pt idx="1064">
                  <c:v>10.64</c:v>
                </c:pt>
                <c:pt idx="1065">
                  <c:v>10.65</c:v>
                </c:pt>
                <c:pt idx="1066">
                  <c:v>10.66</c:v>
                </c:pt>
                <c:pt idx="1067">
                  <c:v>10.67</c:v>
                </c:pt>
                <c:pt idx="1068">
                  <c:v>10.68</c:v>
                </c:pt>
                <c:pt idx="1069">
                  <c:v>10.69</c:v>
                </c:pt>
                <c:pt idx="1070">
                  <c:v>10.7</c:v>
                </c:pt>
                <c:pt idx="1071">
                  <c:v>10.71</c:v>
                </c:pt>
                <c:pt idx="1072">
                  <c:v>10.72</c:v>
                </c:pt>
                <c:pt idx="1073">
                  <c:v>10.73</c:v>
                </c:pt>
                <c:pt idx="1074">
                  <c:v>10.74</c:v>
                </c:pt>
                <c:pt idx="1075">
                  <c:v>10.75</c:v>
                </c:pt>
                <c:pt idx="1076">
                  <c:v>10.76</c:v>
                </c:pt>
                <c:pt idx="1077">
                  <c:v>10.77</c:v>
                </c:pt>
                <c:pt idx="1078">
                  <c:v>10.78</c:v>
                </c:pt>
                <c:pt idx="1079">
                  <c:v>10.79</c:v>
                </c:pt>
                <c:pt idx="1080">
                  <c:v>10.8</c:v>
                </c:pt>
                <c:pt idx="1081">
                  <c:v>10.81</c:v>
                </c:pt>
                <c:pt idx="1082">
                  <c:v>10.82</c:v>
                </c:pt>
                <c:pt idx="1083">
                  <c:v>10.83</c:v>
                </c:pt>
                <c:pt idx="1084">
                  <c:v>10.84</c:v>
                </c:pt>
                <c:pt idx="1085">
                  <c:v>10.85</c:v>
                </c:pt>
                <c:pt idx="1086">
                  <c:v>10.86</c:v>
                </c:pt>
                <c:pt idx="1087">
                  <c:v>10.87</c:v>
                </c:pt>
                <c:pt idx="1088">
                  <c:v>10.88</c:v>
                </c:pt>
                <c:pt idx="1089">
                  <c:v>10.89</c:v>
                </c:pt>
                <c:pt idx="1090">
                  <c:v>10.9</c:v>
                </c:pt>
                <c:pt idx="1091">
                  <c:v>10.91</c:v>
                </c:pt>
                <c:pt idx="1092">
                  <c:v>10.92</c:v>
                </c:pt>
                <c:pt idx="1093">
                  <c:v>10.93</c:v>
                </c:pt>
                <c:pt idx="1094">
                  <c:v>10.94</c:v>
                </c:pt>
                <c:pt idx="1095">
                  <c:v>10.95</c:v>
                </c:pt>
                <c:pt idx="1096">
                  <c:v>10.96</c:v>
                </c:pt>
                <c:pt idx="1097">
                  <c:v>10.97</c:v>
                </c:pt>
                <c:pt idx="1098">
                  <c:v>10.98</c:v>
                </c:pt>
                <c:pt idx="1099">
                  <c:v>10.99</c:v>
                </c:pt>
                <c:pt idx="1100">
                  <c:v>11</c:v>
                </c:pt>
                <c:pt idx="1101">
                  <c:v>11.01</c:v>
                </c:pt>
                <c:pt idx="1102">
                  <c:v>11.02</c:v>
                </c:pt>
                <c:pt idx="1103">
                  <c:v>11.03</c:v>
                </c:pt>
                <c:pt idx="1104">
                  <c:v>11.04</c:v>
                </c:pt>
                <c:pt idx="1105">
                  <c:v>11.05</c:v>
                </c:pt>
                <c:pt idx="1106">
                  <c:v>11.06</c:v>
                </c:pt>
                <c:pt idx="1107">
                  <c:v>11.07</c:v>
                </c:pt>
                <c:pt idx="1108">
                  <c:v>11.08</c:v>
                </c:pt>
                <c:pt idx="1109">
                  <c:v>11.09</c:v>
                </c:pt>
                <c:pt idx="1110">
                  <c:v>11.1</c:v>
                </c:pt>
                <c:pt idx="1111">
                  <c:v>11.11</c:v>
                </c:pt>
                <c:pt idx="1112">
                  <c:v>11.12</c:v>
                </c:pt>
                <c:pt idx="1113">
                  <c:v>11.13</c:v>
                </c:pt>
                <c:pt idx="1114">
                  <c:v>11.14</c:v>
                </c:pt>
                <c:pt idx="1115">
                  <c:v>11.15</c:v>
                </c:pt>
                <c:pt idx="1116">
                  <c:v>11.16</c:v>
                </c:pt>
                <c:pt idx="1117">
                  <c:v>11.17</c:v>
                </c:pt>
                <c:pt idx="1118">
                  <c:v>11.18</c:v>
                </c:pt>
                <c:pt idx="1119">
                  <c:v>11.19</c:v>
                </c:pt>
                <c:pt idx="1120">
                  <c:v>11.2</c:v>
                </c:pt>
                <c:pt idx="1121">
                  <c:v>11.21</c:v>
                </c:pt>
                <c:pt idx="1122">
                  <c:v>11.22</c:v>
                </c:pt>
                <c:pt idx="1123">
                  <c:v>11.23</c:v>
                </c:pt>
                <c:pt idx="1124">
                  <c:v>11.24</c:v>
                </c:pt>
                <c:pt idx="1125">
                  <c:v>11.25</c:v>
                </c:pt>
                <c:pt idx="1126">
                  <c:v>11.26</c:v>
                </c:pt>
                <c:pt idx="1127">
                  <c:v>11.27</c:v>
                </c:pt>
                <c:pt idx="1128">
                  <c:v>11.28</c:v>
                </c:pt>
                <c:pt idx="1129">
                  <c:v>11.29</c:v>
                </c:pt>
                <c:pt idx="1130">
                  <c:v>11.3</c:v>
                </c:pt>
                <c:pt idx="1131">
                  <c:v>11.31</c:v>
                </c:pt>
                <c:pt idx="1132">
                  <c:v>11.32</c:v>
                </c:pt>
                <c:pt idx="1133">
                  <c:v>11.33</c:v>
                </c:pt>
                <c:pt idx="1134">
                  <c:v>11.34</c:v>
                </c:pt>
                <c:pt idx="1135">
                  <c:v>11.35</c:v>
                </c:pt>
                <c:pt idx="1136">
                  <c:v>11.36</c:v>
                </c:pt>
                <c:pt idx="1137">
                  <c:v>11.37</c:v>
                </c:pt>
                <c:pt idx="1138">
                  <c:v>11.38</c:v>
                </c:pt>
                <c:pt idx="1139">
                  <c:v>11.39</c:v>
                </c:pt>
                <c:pt idx="1140">
                  <c:v>11.4</c:v>
                </c:pt>
                <c:pt idx="1141">
                  <c:v>11.41</c:v>
                </c:pt>
                <c:pt idx="1142">
                  <c:v>11.42</c:v>
                </c:pt>
                <c:pt idx="1143">
                  <c:v>11.43</c:v>
                </c:pt>
                <c:pt idx="1144">
                  <c:v>11.44</c:v>
                </c:pt>
                <c:pt idx="1145">
                  <c:v>11.45</c:v>
                </c:pt>
                <c:pt idx="1146">
                  <c:v>11.46</c:v>
                </c:pt>
                <c:pt idx="1147">
                  <c:v>11.47</c:v>
                </c:pt>
                <c:pt idx="1148">
                  <c:v>11.48</c:v>
                </c:pt>
                <c:pt idx="1149">
                  <c:v>11.49</c:v>
                </c:pt>
                <c:pt idx="1150">
                  <c:v>11.5</c:v>
                </c:pt>
                <c:pt idx="1151">
                  <c:v>11.51</c:v>
                </c:pt>
                <c:pt idx="1152">
                  <c:v>11.52</c:v>
                </c:pt>
                <c:pt idx="1153">
                  <c:v>11.53</c:v>
                </c:pt>
                <c:pt idx="1154">
                  <c:v>11.54</c:v>
                </c:pt>
                <c:pt idx="1155">
                  <c:v>11.55</c:v>
                </c:pt>
                <c:pt idx="1156">
                  <c:v>11.56</c:v>
                </c:pt>
                <c:pt idx="1157">
                  <c:v>11.57</c:v>
                </c:pt>
                <c:pt idx="1158">
                  <c:v>11.58</c:v>
                </c:pt>
                <c:pt idx="1159">
                  <c:v>11.59</c:v>
                </c:pt>
                <c:pt idx="1160">
                  <c:v>11.6</c:v>
                </c:pt>
                <c:pt idx="1161">
                  <c:v>11.61</c:v>
                </c:pt>
                <c:pt idx="1162">
                  <c:v>11.62</c:v>
                </c:pt>
                <c:pt idx="1163">
                  <c:v>11.63</c:v>
                </c:pt>
                <c:pt idx="1164">
                  <c:v>11.64</c:v>
                </c:pt>
                <c:pt idx="1165">
                  <c:v>11.65</c:v>
                </c:pt>
                <c:pt idx="1166">
                  <c:v>11.66</c:v>
                </c:pt>
                <c:pt idx="1167">
                  <c:v>11.67</c:v>
                </c:pt>
                <c:pt idx="1168">
                  <c:v>11.68</c:v>
                </c:pt>
                <c:pt idx="1169">
                  <c:v>11.69</c:v>
                </c:pt>
                <c:pt idx="1170">
                  <c:v>11.7</c:v>
                </c:pt>
                <c:pt idx="1171">
                  <c:v>11.71</c:v>
                </c:pt>
                <c:pt idx="1172">
                  <c:v>11.72</c:v>
                </c:pt>
                <c:pt idx="1173">
                  <c:v>11.73</c:v>
                </c:pt>
                <c:pt idx="1174">
                  <c:v>11.74</c:v>
                </c:pt>
                <c:pt idx="1175">
                  <c:v>11.75</c:v>
                </c:pt>
                <c:pt idx="1176">
                  <c:v>11.76</c:v>
                </c:pt>
                <c:pt idx="1177">
                  <c:v>11.77</c:v>
                </c:pt>
                <c:pt idx="1178">
                  <c:v>11.78</c:v>
                </c:pt>
                <c:pt idx="1179">
                  <c:v>11.79</c:v>
                </c:pt>
                <c:pt idx="1180">
                  <c:v>11.8</c:v>
                </c:pt>
                <c:pt idx="1181">
                  <c:v>11.81</c:v>
                </c:pt>
                <c:pt idx="1182">
                  <c:v>11.82</c:v>
                </c:pt>
                <c:pt idx="1183">
                  <c:v>11.83</c:v>
                </c:pt>
                <c:pt idx="1184">
                  <c:v>11.84</c:v>
                </c:pt>
                <c:pt idx="1185">
                  <c:v>11.85</c:v>
                </c:pt>
                <c:pt idx="1186">
                  <c:v>11.86</c:v>
                </c:pt>
                <c:pt idx="1187">
                  <c:v>11.87</c:v>
                </c:pt>
                <c:pt idx="1188">
                  <c:v>11.88</c:v>
                </c:pt>
                <c:pt idx="1189">
                  <c:v>11.89</c:v>
                </c:pt>
                <c:pt idx="1190">
                  <c:v>11.9</c:v>
                </c:pt>
                <c:pt idx="1191">
                  <c:v>11.91</c:v>
                </c:pt>
                <c:pt idx="1192">
                  <c:v>11.92</c:v>
                </c:pt>
                <c:pt idx="1193">
                  <c:v>11.93</c:v>
                </c:pt>
                <c:pt idx="1194">
                  <c:v>11.94</c:v>
                </c:pt>
                <c:pt idx="1195">
                  <c:v>11.95</c:v>
                </c:pt>
                <c:pt idx="1196">
                  <c:v>11.96</c:v>
                </c:pt>
                <c:pt idx="1197">
                  <c:v>11.97</c:v>
                </c:pt>
                <c:pt idx="1198">
                  <c:v>11.98</c:v>
                </c:pt>
                <c:pt idx="1199">
                  <c:v>11.99</c:v>
                </c:pt>
                <c:pt idx="1200">
                  <c:v>12</c:v>
                </c:pt>
                <c:pt idx="1201">
                  <c:v>12.01</c:v>
                </c:pt>
                <c:pt idx="1202">
                  <c:v>12.02</c:v>
                </c:pt>
                <c:pt idx="1203">
                  <c:v>12.03</c:v>
                </c:pt>
                <c:pt idx="1204">
                  <c:v>12.04</c:v>
                </c:pt>
                <c:pt idx="1205">
                  <c:v>12.05</c:v>
                </c:pt>
                <c:pt idx="1206">
                  <c:v>12.06</c:v>
                </c:pt>
                <c:pt idx="1207">
                  <c:v>12.07</c:v>
                </c:pt>
                <c:pt idx="1208">
                  <c:v>12.08</c:v>
                </c:pt>
                <c:pt idx="1209">
                  <c:v>12.09</c:v>
                </c:pt>
                <c:pt idx="1210">
                  <c:v>12.1</c:v>
                </c:pt>
                <c:pt idx="1211">
                  <c:v>12.11</c:v>
                </c:pt>
                <c:pt idx="1212">
                  <c:v>12.12</c:v>
                </c:pt>
                <c:pt idx="1213">
                  <c:v>12.13</c:v>
                </c:pt>
                <c:pt idx="1214">
                  <c:v>12.14</c:v>
                </c:pt>
                <c:pt idx="1215">
                  <c:v>12.15</c:v>
                </c:pt>
                <c:pt idx="1216">
                  <c:v>12.16</c:v>
                </c:pt>
                <c:pt idx="1217">
                  <c:v>12.17</c:v>
                </c:pt>
                <c:pt idx="1218">
                  <c:v>12.18</c:v>
                </c:pt>
                <c:pt idx="1219">
                  <c:v>12.19</c:v>
                </c:pt>
                <c:pt idx="1220">
                  <c:v>12.2</c:v>
                </c:pt>
                <c:pt idx="1221">
                  <c:v>12.21</c:v>
                </c:pt>
                <c:pt idx="1222">
                  <c:v>12.22</c:v>
                </c:pt>
                <c:pt idx="1223">
                  <c:v>12.23</c:v>
                </c:pt>
                <c:pt idx="1224">
                  <c:v>12.24</c:v>
                </c:pt>
                <c:pt idx="1225">
                  <c:v>12.25</c:v>
                </c:pt>
                <c:pt idx="1226">
                  <c:v>12.26</c:v>
                </c:pt>
                <c:pt idx="1227">
                  <c:v>12.27</c:v>
                </c:pt>
                <c:pt idx="1228">
                  <c:v>12.28</c:v>
                </c:pt>
                <c:pt idx="1229">
                  <c:v>12.29</c:v>
                </c:pt>
                <c:pt idx="1230">
                  <c:v>12.3</c:v>
                </c:pt>
                <c:pt idx="1231">
                  <c:v>12.31</c:v>
                </c:pt>
                <c:pt idx="1232">
                  <c:v>12.32</c:v>
                </c:pt>
                <c:pt idx="1233">
                  <c:v>12.33</c:v>
                </c:pt>
                <c:pt idx="1234">
                  <c:v>12.34</c:v>
                </c:pt>
                <c:pt idx="1235">
                  <c:v>12.35</c:v>
                </c:pt>
                <c:pt idx="1236">
                  <c:v>12.36</c:v>
                </c:pt>
                <c:pt idx="1237">
                  <c:v>12.37</c:v>
                </c:pt>
                <c:pt idx="1238">
                  <c:v>12.38</c:v>
                </c:pt>
                <c:pt idx="1239">
                  <c:v>12.39</c:v>
                </c:pt>
                <c:pt idx="1240">
                  <c:v>12.4</c:v>
                </c:pt>
                <c:pt idx="1241">
                  <c:v>12.41</c:v>
                </c:pt>
                <c:pt idx="1242">
                  <c:v>12.42</c:v>
                </c:pt>
                <c:pt idx="1243">
                  <c:v>12.43</c:v>
                </c:pt>
                <c:pt idx="1244">
                  <c:v>12.44</c:v>
                </c:pt>
                <c:pt idx="1245">
                  <c:v>12.45</c:v>
                </c:pt>
                <c:pt idx="1246">
                  <c:v>12.46</c:v>
                </c:pt>
                <c:pt idx="1247">
                  <c:v>12.47</c:v>
                </c:pt>
                <c:pt idx="1248">
                  <c:v>12.48</c:v>
                </c:pt>
                <c:pt idx="1249">
                  <c:v>12.49</c:v>
                </c:pt>
                <c:pt idx="1250">
                  <c:v>12.5</c:v>
                </c:pt>
                <c:pt idx="1251">
                  <c:v>12.51</c:v>
                </c:pt>
                <c:pt idx="1252">
                  <c:v>12.52</c:v>
                </c:pt>
                <c:pt idx="1253">
                  <c:v>12.53</c:v>
                </c:pt>
                <c:pt idx="1254">
                  <c:v>12.54</c:v>
                </c:pt>
                <c:pt idx="1255">
                  <c:v>12.55</c:v>
                </c:pt>
                <c:pt idx="1256">
                  <c:v>12.56</c:v>
                </c:pt>
                <c:pt idx="1257">
                  <c:v>12.57</c:v>
                </c:pt>
                <c:pt idx="1258">
                  <c:v>12.58</c:v>
                </c:pt>
                <c:pt idx="1259">
                  <c:v>12.59</c:v>
                </c:pt>
                <c:pt idx="1260">
                  <c:v>12.6</c:v>
                </c:pt>
                <c:pt idx="1261">
                  <c:v>12.61</c:v>
                </c:pt>
                <c:pt idx="1262">
                  <c:v>12.62</c:v>
                </c:pt>
                <c:pt idx="1263">
                  <c:v>12.63</c:v>
                </c:pt>
                <c:pt idx="1264">
                  <c:v>12.64</c:v>
                </c:pt>
                <c:pt idx="1265">
                  <c:v>12.65</c:v>
                </c:pt>
                <c:pt idx="1266">
                  <c:v>12.66</c:v>
                </c:pt>
                <c:pt idx="1267">
                  <c:v>12.67</c:v>
                </c:pt>
                <c:pt idx="1268">
                  <c:v>12.68</c:v>
                </c:pt>
                <c:pt idx="1269">
                  <c:v>12.69</c:v>
                </c:pt>
                <c:pt idx="1270">
                  <c:v>12.7</c:v>
                </c:pt>
                <c:pt idx="1271">
                  <c:v>12.71</c:v>
                </c:pt>
                <c:pt idx="1272">
                  <c:v>12.72</c:v>
                </c:pt>
                <c:pt idx="1273">
                  <c:v>12.73</c:v>
                </c:pt>
                <c:pt idx="1274">
                  <c:v>12.74</c:v>
                </c:pt>
                <c:pt idx="1275">
                  <c:v>12.75</c:v>
                </c:pt>
                <c:pt idx="1276">
                  <c:v>12.76</c:v>
                </c:pt>
                <c:pt idx="1277">
                  <c:v>12.77</c:v>
                </c:pt>
                <c:pt idx="1278">
                  <c:v>12.78</c:v>
                </c:pt>
                <c:pt idx="1279">
                  <c:v>12.79</c:v>
                </c:pt>
                <c:pt idx="1280">
                  <c:v>12.8</c:v>
                </c:pt>
                <c:pt idx="1281">
                  <c:v>12.81</c:v>
                </c:pt>
                <c:pt idx="1282">
                  <c:v>12.82</c:v>
                </c:pt>
                <c:pt idx="1283">
                  <c:v>12.83</c:v>
                </c:pt>
                <c:pt idx="1284">
                  <c:v>12.84</c:v>
                </c:pt>
                <c:pt idx="1285">
                  <c:v>12.85</c:v>
                </c:pt>
                <c:pt idx="1286">
                  <c:v>12.86</c:v>
                </c:pt>
                <c:pt idx="1287">
                  <c:v>12.87</c:v>
                </c:pt>
                <c:pt idx="1288">
                  <c:v>12.88</c:v>
                </c:pt>
                <c:pt idx="1289">
                  <c:v>12.89</c:v>
                </c:pt>
                <c:pt idx="1290">
                  <c:v>12.9</c:v>
                </c:pt>
                <c:pt idx="1291">
                  <c:v>12.91</c:v>
                </c:pt>
                <c:pt idx="1292">
                  <c:v>12.92</c:v>
                </c:pt>
                <c:pt idx="1293">
                  <c:v>12.93</c:v>
                </c:pt>
                <c:pt idx="1294">
                  <c:v>12.94</c:v>
                </c:pt>
                <c:pt idx="1295">
                  <c:v>12.95</c:v>
                </c:pt>
                <c:pt idx="1296">
                  <c:v>12.96</c:v>
                </c:pt>
                <c:pt idx="1297">
                  <c:v>12.97</c:v>
                </c:pt>
                <c:pt idx="1298">
                  <c:v>12.98</c:v>
                </c:pt>
                <c:pt idx="1299">
                  <c:v>12.99</c:v>
                </c:pt>
                <c:pt idx="1300">
                  <c:v>13</c:v>
                </c:pt>
                <c:pt idx="1301">
                  <c:v>13.01</c:v>
                </c:pt>
                <c:pt idx="1302">
                  <c:v>13.02</c:v>
                </c:pt>
                <c:pt idx="1303">
                  <c:v>13.03</c:v>
                </c:pt>
                <c:pt idx="1304">
                  <c:v>13.04</c:v>
                </c:pt>
                <c:pt idx="1305">
                  <c:v>13.05</c:v>
                </c:pt>
                <c:pt idx="1306">
                  <c:v>13.06</c:v>
                </c:pt>
                <c:pt idx="1307">
                  <c:v>13.07</c:v>
                </c:pt>
                <c:pt idx="1308">
                  <c:v>13.08</c:v>
                </c:pt>
                <c:pt idx="1309">
                  <c:v>13.09</c:v>
                </c:pt>
                <c:pt idx="1310">
                  <c:v>13.1</c:v>
                </c:pt>
                <c:pt idx="1311">
                  <c:v>13.11</c:v>
                </c:pt>
                <c:pt idx="1312">
                  <c:v>13.12</c:v>
                </c:pt>
                <c:pt idx="1313">
                  <c:v>13.13</c:v>
                </c:pt>
                <c:pt idx="1314">
                  <c:v>13.14</c:v>
                </c:pt>
                <c:pt idx="1315">
                  <c:v>13.15</c:v>
                </c:pt>
                <c:pt idx="1316">
                  <c:v>13.16</c:v>
                </c:pt>
                <c:pt idx="1317">
                  <c:v>13.17</c:v>
                </c:pt>
                <c:pt idx="1318">
                  <c:v>13.18</c:v>
                </c:pt>
                <c:pt idx="1319">
                  <c:v>13.19</c:v>
                </c:pt>
                <c:pt idx="1320">
                  <c:v>13.2</c:v>
                </c:pt>
                <c:pt idx="1321">
                  <c:v>13.21</c:v>
                </c:pt>
                <c:pt idx="1322">
                  <c:v>13.22</c:v>
                </c:pt>
                <c:pt idx="1323">
                  <c:v>13.23</c:v>
                </c:pt>
                <c:pt idx="1324">
                  <c:v>13.24</c:v>
                </c:pt>
                <c:pt idx="1325">
                  <c:v>13.25</c:v>
                </c:pt>
                <c:pt idx="1326">
                  <c:v>13.26</c:v>
                </c:pt>
                <c:pt idx="1327">
                  <c:v>13.27</c:v>
                </c:pt>
                <c:pt idx="1328">
                  <c:v>13.28</c:v>
                </c:pt>
                <c:pt idx="1329">
                  <c:v>13.29</c:v>
                </c:pt>
                <c:pt idx="1330">
                  <c:v>13.3</c:v>
                </c:pt>
                <c:pt idx="1331">
                  <c:v>13.31</c:v>
                </c:pt>
                <c:pt idx="1332">
                  <c:v>13.32</c:v>
                </c:pt>
                <c:pt idx="1333">
                  <c:v>13.33</c:v>
                </c:pt>
                <c:pt idx="1334">
                  <c:v>13.34</c:v>
                </c:pt>
                <c:pt idx="1335">
                  <c:v>13.35</c:v>
                </c:pt>
                <c:pt idx="1336">
                  <c:v>13.36</c:v>
                </c:pt>
                <c:pt idx="1337">
                  <c:v>13.37</c:v>
                </c:pt>
                <c:pt idx="1338">
                  <c:v>13.38</c:v>
                </c:pt>
                <c:pt idx="1339">
                  <c:v>13.39</c:v>
                </c:pt>
                <c:pt idx="1340">
                  <c:v>13.4</c:v>
                </c:pt>
                <c:pt idx="1341">
                  <c:v>13.41</c:v>
                </c:pt>
                <c:pt idx="1342">
                  <c:v>13.42</c:v>
                </c:pt>
                <c:pt idx="1343">
                  <c:v>13.43</c:v>
                </c:pt>
                <c:pt idx="1344">
                  <c:v>13.44</c:v>
                </c:pt>
                <c:pt idx="1345">
                  <c:v>13.45</c:v>
                </c:pt>
                <c:pt idx="1346">
                  <c:v>13.46</c:v>
                </c:pt>
                <c:pt idx="1347">
                  <c:v>13.47</c:v>
                </c:pt>
                <c:pt idx="1348">
                  <c:v>13.48</c:v>
                </c:pt>
                <c:pt idx="1349">
                  <c:v>13.49</c:v>
                </c:pt>
                <c:pt idx="1350">
                  <c:v>13.5</c:v>
                </c:pt>
                <c:pt idx="1351">
                  <c:v>13.51</c:v>
                </c:pt>
                <c:pt idx="1352">
                  <c:v>13.52</c:v>
                </c:pt>
                <c:pt idx="1353">
                  <c:v>13.53</c:v>
                </c:pt>
                <c:pt idx="1354">
                  <c:v>13.54</c:v>
                </c:pt>
                <c:pt idx="1355">
                  <c:v>13.55</c:v>
                </c:pt>
                <c:pt idx="1356">
                  <c:v>13.56</c:v>
                </c:pt>
                <c:pt idx="1357">
                  <c:v>13.57</c:v>
                </c:pt>
                <c:pt idx="1358">
                  <c:v>13.58</c:v>
                </c:pt>
                <c:pt idx="1359">
                  <c:v>13.59</c:v>
                </c:pt>
                <c:pt idx="1360">
                  <c:v>13.6</c:v>
                </c:pt>
                <c:pt idx="1361">
                  <c:v>13.61</c:v>
                </c:pt>
                <c:pt idx="1362">
                  <c:v>13.62</c:v>
                </c:pt>
                <c:pt idx="1363">
                  <c:v>13.63</c:v>
                </c:pt>
                <c:pt idx="1364">
                  <c:v>13.64</c:v>
                </c:pt>
                <c:pt idx="1365">
                  <c:v>13.65</c:v>
                </c:pt>
                <c:pt idx="1366">
                  <c:v>13.66</c:v>
                </c:pt>
                <c:pt idx="1367">
                  <c:v>13.67</c:v>
                </c:pt>
                <c:pt idx="1368">
                  <c:v>13.68</c:v>
                </c:pt>
                <c:pt idx="1369">
                  <c:v>13.69</c:v>
                </c:pt>
                <c:pt idx="1370">
                  <c:v>13.7</c:v>
                </c:pt>
                <c:pt idx="1371">
                  <c:v>13.71</c:v>
                </c:pt>
                <c:pt idx="1372">
                  <c:v>13.72</c:v>
                </c:pt>
                <c:pt idx="1373">
                  <c:v>13.73</c:v>
                </c:pt>
                <c:pt idx="1374">
                  <c:v>13.74</c:v>
                </c:pt>
                <c:pt idx="1375">
                  <c:v>13.75</c:v>
                </c:pt>
                <c:pt idx="1376">
                  <c:v>13.76</c:v>
                </c:pt>
                <c:pt idx="1377">
                  <c:v>13.77</c:v>
                </c:pt>
                <c:pt idx="1378">
                  <c:v>13.78</c:v>
                </c:pt>
                <c:pt idx="1379">
                  <c:v>13.79</c:v>
                </c:pt>
                <c:pt idx="1380">
                  <c:v>13.8</c:v>
                </c:pt>
                <c:pt idx="1381">
                  <c:v>13.81</c:v>
                </c:pt>
                <c:pt idx="1382">
                  <c:v>13.82</c:v>
                </c:pt>
                <c:pt idx="1383">
                  <c:v>13.83</c:v>
                </c:pt>
                <c:pt idx="1384">
                  <c:v>13.84</c:v>
                </c:pt>
                <c:pt idx="1385">
                  <c:v>13.85</c:v>
                </c:pt>
                <c:pt idx="1386">
                  <c:v>13.86</c:v>
                </c:pt>
                <c:pt idx="1387">
                  <c:v>13.87</c:v>
                </c:pt>
                <c:pt idx="1388">
                  <c:v>13.88</c:v>
                </c:pt>
                <c:pt idx="1389">
                  <c:v>13.89</c:v>
                </c:pt>
                <c:pt idx="1390">
                  <c:v>13.9</c:v>
                </c:pt>
                <c:pt idx="1391">
                  <c:v>13.91</c:v>
                </c:pt>
                <c:pt idx="1392">
                  <c:v>13.92</c:v>
                </c:pt>
                <c:pt idx="1393">
                  <c:v>13.93</c:v>
                </c:pt>
                <c:pt idx="1394">
                  <c:v>13.94</c:v>
                </c:pt>
                <c:pt idx="1395">
                  <c:v>13.95</c:v>
                </c:pt>
                <c:pt idx="1396">
                  <c:v>13.96</c:v>
                </c:pt>
                <c:pt idx="1397">
                  <c:v>13.97</c:v>
                </c:pt>
                <c:pt idx="1398">
                  <c:v>13.98</c:v>
                </c:pt>
                <c:pt idx="1399">
                  <c:v>13.99</c:v>
                </c:pt>
                <c:pt idx="1400">
                  <c:v>14</c:v>
                </c:pt>
                <c:pt idx="1401">
                  <c:v>14.01</c:v>
                </c:pt>
                <c:pt idx="1402">
                  <c:v>14.02</c:v>
                </c:pt>
                <c:pt idx="1403">
                  <c:v>14.03</c:v>
                </c:pt>
                <c:pt idx="1404">
                  <c:v>14.04</c:v>
                </c:pt>
                <c:pt idx="1405">
                  <c:v>14.05</c:v>
                </c:pt>
                <c:pt idx="1406">
                  <c:v>14.06</c:v>
                </c:pt>
                <c:pt idx="1407">
                  <c:v>14.07</c:v>
                </c:pt>
                <c:pt idx="1408">
                  <c:v>14.08</c:v>
                </c:pt>
                <c:pt idx="1409">
                  <c:v>14.09</c:v>
                </c:pt>
                <c:pt idx="1410">
                  <c:v>14.1</c:v>
                </c:pt>
                <c:pt idx="1411">
                  <c:v>14.11</c:v>
                </c:pt>
                <c:pt idx="1412">
                  <c:v>14.12</c:v>
                </c:pt>
                <c:pt idx="1413">
                  <c:v>14.13</c:v>
                </c:pt>
                <c:pt idx="1414">
                  <c:v>14.14</c:v>
                </c:pt>
                <c:pt idx="1415">
                  <c:v>14.15</c:v>
                </c:pt>
                <c:pt idx="1416">
                  <c:v>14.16</c:v>
                </c:pt>
                <c:pt idx="1417">
                  <c:v>14.17</c:v>
                </c:pt>
                <c:pt idx="1418">
                  <c:v>14.18</c:v>
                </c:pt>
                <c:pt idx="1419">
                  <c:v>14.19</c:v>
                </c:pt>
                <c:pt idx="1420">
                  <c:v>14.2</c:v>
                </c:pt>
                <c:pt idx="1421">
                  <c:v>14.21</c:v>
                </c:pt>
                <c:pt idx="1422">
                  <c:v>14.22</c:v>
                </c:pt>
                <c:pt idx="1423">
                  <c:v>14.23</c:v>
                </c:pt>
                <c:pt idx="1424">
                  <c:v>14.24</c:v>
                </c:pt>
                <c:pt idx="1425">
                  <c:v>14.25</c:v>
                </c:pt>
                <c:pt idx="1426">
                  <c:v>14.26</c:v>
                </c:pt>
                <c:pt idx="1427">
                  <c:v>14.27</c:v>
                </c:pt>
                <c:pt idx="1428">
                  <c:v>14.28</c:v>
                </c:pt>
                <c:pt idx="1429">
                  <c:v>14.29</c:v>
                </c:pt>
                <c:pt idx="1430">
                  <c:v>14.3</c:v>
                </c:pt>
                <c:pt idx="1431">
                  <c:v>14.31</c:v>
                </c:pt>
                <c:pt idx="1432">
                  <c:v>14.32</c:v>
                </c:pt>
                <c:pt idx="1433">
                  <c:v>14.33</c:v>
                </c:pt>
                <c:pt idx="1434">
                  <c:v>14.34</c:v>
                </c:pt>
                <c:pt idx="1435">
                  <c:v>14.35</c:v>
                </c:pt>
                <c:pt idx="1436">
                  <c:v>14.36</c:v>
                </c:pt>
                <c:pt idx="1437">
                  <c:v>14.37</c:v>
                </c:pt>
                <c:pt idx="1438">
                  <c:v>14.38</c:v>
                </c:pt>
                <c:pt idx="1439">
                  <c:v>14.39</c:v>
                </c:pt>
                <c:pt idx="1440">
                  <c:v>14.4</c:v>
                </c:pt>
                <c:pt idx="1441">
                  <c:v>14.41</c:v>
                </c:pt>
                <c:pt idx="1442">
                  <c:v>14.42</c:v>
                </c:pt>
                <c:pt idx="1443">
                  <c:v>14.43</c:v>
                </c:pt>
                <c:pt idx="1444">
                  <c:v>14.44</c:v>
                </c:pt>
                <c:pt idx="1445">
                  <c:v>14.45</c:v>
                </c:pt>
                <c:pt idx="1446">
                  <c:v>14.46</c:v>
                </c:pt>
                <c:pt idx="1447">
                  <c:v>14.47</c:v>
                </c:pt>
                <c:pt idx="1448">
                  <c:v>14.48</c:v>
                </c:pt>
                <c:pt idx="1449">
                  <c:v>14.49</c:v>
                </c:pt>
                <c:pt idx="1450">
                  <c:v>14.5</c:v>
                </c:pt>
                <c:pt idx="1451">
                  <c:v>14.51</c:v>
                </c:pt>
                <c:pt idx="1452">
                  <c:v>14.52</c:v>
                </c:pt>
                <c:pt idx="1453">
                  <c:v>14.53</c:v>
                </c:pt>
                <c:pt idx="1454">
                  <c:v>14.54</c:v>
                </c:pt>
                <c:pt idx="1455">
                  <c:v>14.55</c:v>
                </c:pt>
                <c:pt idx="1456">
                  <c:v>14.56</c:v>
                </c:pt>
                <c:pt idx="1457">
                  <c:v>14.57</c:v>
                </c:pt>
                <c:pt idx="1458">
                  <c:v>14.58</c:v>
                </c:pt>
                <c:pt idx="1459">
                  <c:v>14.59</c:v>
                </c:pt>
                <c:pt idx="1460">
                  <c:v>14.6</c:v>
                </c:pt>
                <c:pt idx="1461">
                  <c:v>14.61</c:v>
                </c:pt>
                <c:pt idx="1462">
                  <c:v>14.62</c:v>
                </c:pt>
                <c:pt idx="1463">
                  <c:v>14.63</c:v>
                </c:pt>
                <c:pt idx="1464">
                  <c:v>14.64</c:v>
                </c:pt>
                <c:pt idx="1465">
                  <c:v>14.65</c:v>
                </c:pt>
                <c:pt idx="1466">
                  <c:v>14.66</c:v>
                </c:pt>
                <c:pt idx="1467">
                  <c:v>14.67</c:v>
                </c:pt>
                <c:pt idx="1468">
                  <c:v>14.68</c:v>
                </c:pt>
                <c:pt idx="1469">
                  <c:v>14.69</c:v>
                </c:pt>
                <c:pt idx="1470">
                  <c:v>14.7</c:v>
                </c:pt>
                <c:pt idx="1471">
                  <c:v>14.71</c:v>
                </c:pt>
                <c:pt idx="1472">
                  <c:v>14.72</c:v>
                </c:pt>
                <c:pt idx="1473">
                  <c:v>14.73</c:v>
                </c:pt>
                <c:pt idx="1474">
                  <c:v>14.74</c:v>
                </c:pt>
                <c:pt idx="1475">
                  <c:v>14.75</c:v>
                </c:pt>
                <c:pt idx="1476">
                  <c:v>14.76</c:v>
                </c:pt>
                <c:pt idx="1477">
                  <c:v>14.77</c:v>
                </c:pt>
                <c:pt idx="1478">
                  <c:v>14.78</c:v>
                </c:pt>
                <c:pt idx="1479">
                  <c:v>14.79</c:v>
                </c:pt>
                <c:pt idx="1480">
                  <c:v>14.8</c:v>
                </c:pt>
                <c:pt idx="1481">
                  <c:v>14.81</c:v>
                </c:pt>
                <c:pt idx="1482">
                  <c:v>14.82</c:v>
                </c:pt>
                <c:pt idx="1483">
                  <c:v>14.83</c:v>
                </c:pt>
                <c:pt idx="1484">
                  <c:v>14.84</c:v>
                </c:pt>
                <c:pt idx="1485">
                  <c:v>14.85</c:v>
                </c:pt>
                <c:pt idx="1486">
                  <c:v>14.86</c:v>
                </c:pt>
                <c:pt idx="1487">
                  <c:v>14.87</c:v>
                </c:pt>
                <c:pt idx="1488">
                  <c:v>14.88</c:v>
                </c:pt>
                <c:pt idx="1489">
                  <c:v>14.89</c:v>
                </c:pt>
                <c:pt idx="1490">
                  <c:v>14.9</c:v>
                </c:pt>
                <c:pt idx="1491">
                  <c:v>14.91</c:v>
                </c:pt>
                <c:pt idx="1492">
                  <c:v>14.92</c:v>
                </c:pt>
                <c:pt idx="1493">
                  <c:v>14.93</c:v>
                </c:pt>
                <c:pt idx="1494">
                  <c:v>14.94</c:v>
                </c:pt>
                <c:pt idx="1495">
                  <c:v>14.95</c:v>
                </c:pt>
                <c:pt idx="1496">
                  <c:v>14.96</c:v>
                </c:pt>
                <c:pt idx="1497">
                  <c:v>14.97</c:v>
                </c:pt>
                <c:pt idx="1498">
                  <c:v>14.98</c:v>
                </c:pt>
                <c:pt idx="1499">
                  <c:v>14.99</c:v>
                </c:pt>
                <c:pt idx="1500">
                  <c:v>15</c:v>
                </c:pt>
                <c:pt idx="1501">
                  <c:v>15.01</c:v>
                </c:pt>
                <c:pt idx="1502">
                  <c:v>15.02</c:v>
                </c:pt>
                <c:pt idx="1503">
                  <c:v>15.03</c:v>
                </c:pt>
                <c:pt idx="1504">
                  <c:v>15.04</c:v>
                </c:pt>
                <c:pt idx="1505">
                  <c:v>15.05</c:v>
                </c:pt>
                <c:pt idx="1506">
                  <c:v>15.06</c:v>
                </c:pt>
                <c:pt idx="1507">
                  <c:v>15.07</c:v>
                </c:pt>
                <c:pt idx="1508">
                  <c:v>15.08</c:v>
                </c:pt>
                <c:pt idx="1509">
                  <c:v>15.09</c:v>
                </c:pt>
                <c:pt idx="1510">
                  <c:v>15.1</c:v>
                </c:pt>
                <c:pt idx="1511">
                  <c:v>15.11</c:v>
                </c:pt>
                <c:pt idx="1512">
                  <c:v>15.12</c:v>
                </c:pt>
                <c:pt idx="1513">
                  <c:v>15.13</c:v>
                </c:pt>
                <c:pt idx="1514">
                  <c:v>15.14</c:v>
                </c:pt>
                <c:pt idx="1515">
                  <c:v>15.15</c:v>
                </c:pt>
                <c:pt idx="1516">
                  <c:v>15.16</c:v>
                </c:pt>
                <c:pt idx="1517">
                  <c:v>15.17</c:v>
                </c:pt>
                <c:pt idx="1518">
                  <c:v>15.18</c:v>
                </c:pt>
                <c:pt idx="1519">
                  <c:v>15.19</c:v>
                </c:pt>
                <c:pt idx="1520">
                  <c:v>15.2</c:v>
                </c:pt>
                <c:pt idx="1521">
                  <c:v>15.21</c:v>
                </c:pt>
                <c:pt idx="1522">
                  <c:v>15.22</c:v>
                </c:pt>
                <c:pt idx="1523">
                  <c:v>15.23</c:v>
                </c:pt>
                <c:pt idx="1524">
                  <c:v>15.24</c:v>
                </c:pt>
                <c:pt idx="1525">
                  <c:v>15.25</c:v>
                </c:pt>
                <c:pt idx="1526">
                  <c:v>15.26</c:v>
                </c:pt>
                <c:pt idx="1527">
                  <c:v>15.27</c:v>
                </c:pt>
                <c:pt idx="1528">
                  <c:v>15.28</c:v>
                </c:pt>
                <c:pt idx="1529">
                  <c:v>15.29</c:v>
                </c:pt>
                <c:pt idx="1530">
                  <c:v>15.3</c:v>
                </c:pt>
                <c:pt idx="1531">
                  <c:v>15.31</c:v>
                </c:pt>
                <c:pt idx="1532">
                  <c:v>15.32</c:v>
                </c:pt>
                <c:pt idx="1533">
                  <c:v>15.33</c:v>
                </c:pt>
                <c:pt idx="1534">
                  <c:v>15.34</c:v>
                </c:pt>
                <c:pt idx="1535">
                  <c:v>15.35</c:v>
                </c:pt>
                <c:pt idx="1536">
                  <c:v>15.36</c:v>
                </c:pt>
                <c:pt idx="1537">
                  <c:v>15.37</c:v>
                </c:pt>
                <c:pt idx="1538">
                  <c:v>15.38</c:v>
                </c:pt>
                <c:pt idx="1539">
                  <c:v>15.39</c:v>
                </c:pt>
                <c:pt idx="1540">
                  <c:v>15.4</c:v>
                </c:pt>
                <c:pt idx="1541">
                  <c:v>15.41</c:v>
                </c:pt>
                <c:pt idx="1542">
                  <c:v>15.42</c:v>
                </c:pt>
                <c:pt idx="1543">
                  <c:v>15.43</c:v>
                </c:pt>
                <c:pt idx="1544">
                  <c:v>15.44</c:v>
                </c:pt>
                <c:pt idx="1545">
                  <c:v>15.45</c:v>
                </c:pt>
                <c:pt idx="1546">
                  <c:v>15.46</c:v>
                </c:pt>
                <c:pt idx="1547">
                  <c:v>15.47</c:v>
                </c:pt>
                <c:pt idx="1548">
                  <c:v>15.48</c:v>
                </c:pt>
                <c:pt idx="1549">
                  <c:v>15.49</c:v>
                </c:pt>
                <c:pt idx="1550">
                  <c:v>15.5</c:v>
                </c:pt>
                <c:pt idx="1551">
                  <c:v>15.51</c:v>
                </c:pt>
                <c:pt idx="1552">
                  <c:v>15.52</c:v>
                </c:pt>
                <c:pt idx="1553">
                  <c:v>15.53</c:v>
                </c:pt>
                <c:pt idx="1554">
                  <c:v>15.54</c:v>
                </c:pt>
                <c:pt idx="1555">
                  <c:v>15.55</c:v>
                </c:pt>
                <c:pt idx="1556">
                  <c:v>15.56</c:v>
                </c:pt>
                <c:pt idx="1557">
                  <c:v>15.57</c:v>
                </c:pt>
                <c:pt idx="1558">
                  <c:v>15.58</c:v>
                </c:pt>
                <c:pt idx="1559">
                  <c:v>15.59</c:v>
                </c:pt>
                <c:pt idx="1560">
                  <c:v>15.6</c:v>
                </c:pt>
                <c:pt idx="1561">
                  <c:v>15.61</c:v>
                </c:pt>
                <c:pt idx="1562">
                  <c:v>15.62</c:v>
                </c:pt>
                <c:pt idx="1563">
                  <c:v>15.63</c:v>
                </c:pt>
                <c:pt idx="1564">
                  <c:v>15.64</c:v>
                </c:pt>
                <c:pt idx="1565">
                  <c:v>15.65</c:v>
                </c:pt>
                <c:pt idx="1566">
                  <c:v>15.66</c:v>
                </c:pt>
                <c:pt idx="1567">
                  <c:v>15.67</c:v>
                </c:pt>
                <c:pt idx="1568">
                  <c:v>15.68</c:v>
                </c:pt>
                <c:pt idx="1569">
                  <c:v>15.69</c:v>
                </c:pt>
                <c:pt idx="1570">
                  <c:v>15.7</c:v>
                </c:pt>
                <c:pt idx="1571">
                  <c:v>15.71</c:v>
                </c:pt>
                <c:pt idx="1572">
                  <c:v>15.72</c:v>
                </c:pt>
                <c:pt idx="1573">
                  <c:v>15.73</c:v>
                </c:pt>
                <c:pt idx="1574">
                  <c:v>15.74</c:v>
                </c:pt>
                <c:pt idx="1575">
                  <c:v>15.75</c:v>
                </c:pt>
                <c:pt idx="1576">
                  <c:v>15.76</c:v>
                </c:pt>
                <c:pt idx="1577">
                  <c:v>15.77</c:v>
                </c:pt>
                <c:pt idx="1578">
                  <c:v>15.78</c:v>
                </c:pt>
                <c:pt idx="1579">
                  <c:v>15.79</c:v>
                </c:pt>
                <c:pt idx="1580">
                  <c:v>15.8</c:v>
                </c:pt>
                <c:pt idx="1581">
                  <c:v>15.81</c:v>
                </c:pt>
                <c:pt idx="1582">
                  <c:v>15.82</c:v>
                </c:pt>
                <c:pt idx="1583">
                  <c:v>15.83</c:v>
                </c:pt>
                <c:pt idx="1584">
                  <c:v>15.84</c:v>
                </c:pt>
                <c:pt idx="1585">
                  <c:v>15.85</c:v>
                </c:pt>
                <c:pt idx="1586">
                  <c:v>15.86</c:v>
                </c:pt>
                <c:pt idx="1587">
                  <c:v>15.87</c:v>
                </c:pt>
                <c:pt idx="1588">
                  <c:v>15.88</c:v>
                </c:pt>
                <c:pt idx="1589">
                  <c:v>15.89</c:v>
                </c:pt>
                <c:pt idx="1590">
                  <c:v>15.9</c:v>
                </c:pt>
                <c:pt idx="1591">
                  <c:v>15.91</c:v>
                </c:pt>
                <c:pt idx="1592">
                  <c:v>15.92</c:v>
                </c:pt>
                <c:pt idx="1593">
                  <c:v>15.93</c:v>
                </c:pt>
                <c:pt idx="1594">
                  <c:v>15.94</c:v>
                </c:pt>
                <c:pt idx="1595">
                  <c:v>15.95</c:v>
                </c:pt>
                <c:pt idx="1596">
                  <c:v>15.96</c:v>
                </c:pt>
                <c:pt idx="1597">
                  <c:v>15.97</c:v>
                </c:pt>
                <c:pt idx="1598">
                  <c:v>15.98</c:v>
                </c:pt>
                <c:pt idx="1599">
                  <c:v>15.99</c:v>
                </c:pt>
                <c:pt idx="1600">
                  <c:v>16</c:v>
                </c:pt>
                <c:pt idx="1601">
                  <c:v>16.010000000000002</c:v>
                </c:pt>
                <c:pt idx="1602">
                  <c:v>16.02</c:v>
                </c:pt>
                <c:pt idx="1603">
                  <c:v>16.03</c:v>
                </c:pt>
                <c:pt idx="1604">
                  <c:v>16.04</c:v>
                </c:pt>
                <c:pt idx="1605">
                  <c:v>16.05</c:v>
                </c:pt>
                <c:pt idx="1606">
                  <c:v>16.059999999999999</c:v>
                </c:pt>
                <c:pt idx="1607">
                  <c:v>16.07</c:v>
                </c:pt>
                <c:pt idx="1608">
                  <c:v>16.079999999999998</c:v>
                </c:pt>
                <c:pt idx="1609">
                  <c:v>16.09</c:v>
                </c:pt>
                <c:pt idx="1610">
                  <c:v>16.100000000000001</c:v>
                </c:pt>
                <c:pt idx="1611">
                  <c:v>16.11</c:v>
                </c:pt>
                <c:pt idx="1612">
                  <c:v>16.12</c:v>
                </c:pt>
                <c:pt idx="1613">
                  <c:v>16.13</c:v>
                </c:pt>
                <c:pt idx="1614">
                  <c:v>16.14</c:v>
                </c:pt>
                <c:pt idx="1615">
                  <c:v>16.149999999999999</c:v>
                </c:pt>
                <c:pt idx="1616">
                  <c:v>16.16</c:v>
                </c:pt>
                <c:pt idx="1617">
                  <c:v>16.170000000000002</c:v>
                </c:pt>
                <c:pt idx="1618">
                  <c:v>16.18</c:v>
                </c:pt>
                <c:pt idx="1619">
                  <c:v>16.190000000000001</c:v>
                </c:pt>
                <c:pt idx="1620">
                  <c:v>16.2</c:v>
                </c:pt>
                <c:pt idx="1621">
                  <c:v>16.21</c:v>
                </c:pt>
                <c:pt idx="1622">
                  <c:v>16.22</c:v>
                </c:pt>
                <c:pt idx="1623">
                  <c:v>16.23</c:v>
                </c:pt>
                <c:pt idx="1624">
                  <c:v>16.239999999999998</c:v>
                </c:pt>
                <c:pt idx="1625">
                  <c:v>16.25</c:v>
                </c:pt>
                <c:pt idx="1626">
                  <c:v>16.260000000000002</c:v>
                </c:pt>
                <c:pt idx="1627">
                  <c:v>16.27</c:v>
                </c:pt>
                <c:pt idx="1628">
                  <c:v>16.28</c:v>
                </c:pt>
                <c:pt idx="1629">
                  <c:v>16.29</c:v>
                </c:pt>
                <c:pt idx="1630">
                  <c:v>16.3</c:v>
                </c:pt>
                <c:pt idx="1631">
                  <c:v>16.309999999999999</c:v>
                </c:pt>
                <c:pt idx="1632">
                  <c:v>16.32</c:v>
                </c:pt>
                <c:pt idx="1633">
                  <c:v>16.329999999999998</c:v>
                </c:pt>
                <c:pt idx="1634">
                  <c:v>16.34</c:v>
                </c:pt>
                <c:pt idx="1635">
                  <c:v>16.350000000000001</c:v>
                </c:pt>
                <c:pt idx="1636">
                  <c:v>16.36</c:v>
                </c:pt>
                <c:pt idx="1637">
                  <c:v>16.37</c:v>
                </c:pt>
                <c:pt idx="1638">
                  <c:v>16.38</c:v>
                </c:pt>
                <c:pt idx="1639">
                  <c:v>16.39</c:v>
                </c:pt>
                <c:pt idx="1640">
                  <c:v>16.399999999999999</c:v>
                </c:pt>
                <c:pt idx="1641">
                  <c:v>16.41</c:v>
                </c:pt>
                <c:pt idx="1642">
                  <c:v>16.420000000000002</c:v>
                </c:pt>
                <c:pt idx="1643">
                  <c:v>16.43</c:v>
                </c:pt>
                <c:pt idx="1644">
                  <c:v>16.440000000000001</c:v>
                </c:pt>
                <c:pt idx="1645">
                  <c:v>16.45</c:v>
                </c:pt>
                <c:pt idx="1646">
                  <c:v>16.46</c:v>
                </c:pt>
                <c:pt idx="1647">
                  <c:v>16.47</c:v>
                </c:pt>
                <c:pt idx="1648">
                  <c:v>16.48</c:v>
                </c:pt>
                <c:pt idx="1649">
                  <c:v>16.489999999999998</c:v>
                </c:pt>
                <c:pt idx="1650">
                  <c:v>16.5</c:v>
                </c:pt>
                <c:pt idx="1651">
                  <c:v>16.510000000000002</c:v>
                </c:pt>
                <c:pt idx="1652">
                  <c:v>16.52</c:v>
                </c:pt>
                <c:pt idx="1653">
                  <c:v>16.53</c:v>
                </c:pt>
                <c:pt idx="1654">
                  <c:v>16.54</c:v>
                </c:pt>
                <c:pt idx="1655">
                  <c:v>16.55</c:v>
                </c:pt>
                <c:pt idx="1656">
                  <c:v>16.559999999999999</c:v>
                </c:pt>
                <c:pt idx="1657">
                  <c:v>16.57</c:v>
                </c:pt>
                <c:pt idx="1658">
                  <c:v>16.579999999999998</c:v>
                </c:pt>
                <c:pt idx="1659">
                  <c:v>16.59</c:v>
                </c:pt>
                <c:pt idx="1660">
                  <c:v>16.600000000000001</c:v>
                </c:pt>
                <c:pt idx="1661">
                  <c:v>16.61</c:v>
                </c:pt>
                <c:pt idx="1662">
                  <c:v>16.62</c:v>
                </c:pt>
                <c:pt idx="1663">
                  <c:v>16.63</c:v>
                </c:pt>
                <c:pt idx="1664">
                  <c:v>16.64</c:v>
                </c:pt>
                <c:pt idx="1665">
                  <c:v>16.649999999999999</c:v>
                </c:pt>
                <c:pt idx="1666">
                  <c:v>16.66</c:v>
                </c:pt>
                <c:pt idx="1667">
                  <c:v>16.670000000000002</c:v>
                </c:pt>
                <c:pt idx="1668">
                  <c:v>16.68</c:v>
                </c:pt>
                <c:pt idx="1669">
                  <c:v>16.690000000000001</c:v>
                </c:pt>
                <c:pt idx="1670">
                  <c:v>16.7</c:v>
                </c:pt>
                <c:pt idx="1671">
                  <c:v>16.71</c:v>
                </c:pt>
                <c:pt idx="1672">
                  <c:v>16.72</c:v>
                </c:pt>
                <c:pt idx="1673">
                  <c:v>16.73</c:v>
                </c:pt>
                <c:pt idx="1674">
                  <c:v>16.739999999999998</c:v>
                </c:pt>
                <c:pt idx="1675">
                  <c:v>16.75</c:v>
                </c:pt>
                <c:pt idx="1676">
                  <c:v>16.760000000000002</c:v>
                </c:pt>
                <c:pt idx="1677">
                  <c:v>16.77</c:v>
                </c:pt>
                <c:pt idx="1678">
                  <c:v>16.78</c:v>
                </c:pt>
                <c:pt idx="1679">
                  <c:v>16.79</c:v>
                </c:pt>
                <c:pt idx="1680">
                  <c:v>16.8</c:v>
                </c:pt>
                <c:pt idx="1681">
                  <c:v>16.809999999999999</c:v>
                </c:pt>
                <c:pt idx="1682">
                  <c:v>16.82</c:v>
                </c:pt>
                <c:pt idx="1683">
                  <c:v>16.829999999999998</c:v>
                </c:pt>
                <c:pt idx="1684">
                  <c:v>16.84</c:v>
                </c:pt>
                <c:pt idx="1685">
                  <c:v>16.850000000000001</c:v>
                </c:pt>
                <c:pt idx="1686">
                  <c:v>16.86</c:v>
                </c:pt>
                <c:pt idx="1687">
                  <c:v>16.87</c:v>
                </c:pt>
                <c:pt idx="1688">
                  <c:v>16.88</c:v>
                </c:pt>
                <c:pt idx="1689">
                  <c:v>16.89</c:v>
                </c:pt>
                <c:pt idx="1690">
                  <c:v>16.899999999999999</c:v>
                </c:pt>
                <c:pt idx="1691">
                  <c:v>16.91</c:v>
                </c:pt>
                <c:pt idx="1692">
                  <c:v>16.920000000000002</c:v>
                </c:pt>
                <c:pt idx="1693">
                  <c:v>16.93</c:v>
                </c:pt>
                <c:pt idx="1694">
                  <c:v>16.940000000000001</c:v>
                </c:pt>
                <c:pt idx="1695">
                  <c:v>16.95</c:v>
                </c:pt>
                <c:pt idx="1696">
                  <c:v>16.96</c:v>
                </c:pt>
                <c:pt idx="1697">
                  <c:v>16.97</c:v>
                </c:pt>
                <c:pt idx="1698">
                  <c:v>16.98</c:v>
                </c:pt>
                <c:pt idx="1699">
                  <c:v>16.989999999999998</c:v>
                </c:pt>
                <c:pt idx="1700">
                  <c:v>17</c:v>
                </c:pt>
                <c:pt idx="1701">
                  <c:v>17.010000000000002</c:v>
                </c:pt>
                <c:pt idx="1702">
                  <c:v>17.02</c:v>
                </c:pt>
                <c:pt idx="1703">
                  <c:v>17.03</c:v>
                </c:pt>
                <c:pt idx="1704">
                  <c:v>17.04</c:v>
                </c:pt>
                <c:pt idx="1705">
                  <c:v>17.05</c:v>
                </c:pt>
                <c:pt idx="1706">
                  <c:v>17.059999999999999</c:v>
                </c:pt>
                <c:pt idx="1707">
                  <c:v>17.07</c:v>
                </c:pt>
                <c:pt idx="1708">
                  <c:v>17.079999999999998</c:v>
                </c:pt>
                <c:pt idx="1709">
                  <c:v>17.09</c:v>
                </c:pt>
                <c:pt idx="1710">
                  <c:v>17.100000000000001</c:v>
                </c:pt>
                <c:pt idx="1711">
                  <c:v>17.11</c:v>
                </c:pt>
                <c:pt idx="1712">
                  <c:v>17.12</c:v>
                </c:pt>
                <c:pt idx="1713">
                  <c:v>17.13</c:v>
                </c:pt>
                <c:pt idx="1714">
                  <c:v>17.14</c:v>
                </c:pt>
                <c:pt idx="1715">
                  <c:v>17.149999999999999</c:v>
                </c:pt>
                <c:pt idx="1716">
                  <c:v>17.16</c:v>
                </c:pt>
                <c:pt idx="1717">
                  <c:v>17.170000000000002</c:v>
                </c:pt>
                <c:pt idx="1718">
                  <c:v>17.18</c:v>
                </c:pt>
                <c:pt idx="1719">
                  <c:v>17.190000000000001</c:v>
                </c:pt>
                <c:pt idx="1720">
                  <c:v>17.2</c:v>
                </c:pt>
                <c:pt idx="1721">
                  <c:v>17.21</c:v>
                </c:pt>
                <c:pt idx="1722">
                  <c:v>17.22</c:v>
                </c:pt>
                <c:pt idx="1723">
                  <c:v>17.23</c:v>
                </c:pt>
                <c:pt idx="1724">
                  <c:v>17.239999999999998</c:v>
                </c:pt>
                <c:pt idx="1725">
                  <c:v>17.25</c:v>
                </c:pt>
                <c:pt idx="1726">
                  <c:v>17.260000000000002</c:v>
                </c:pt>
                <c:pt idx="1727">
                  <c:v>17.27</c:v>
                </c:pt>
                <c:pt idx="1728">
                  <c:v>17.28</c:v>
                </c:pt>
                <c:pt idx="1729">
                  <c:v>17.29</c:v>
                </c:pt>
                <c:pt idx="1730">
                  <c:v>17.3</c:v>
                </c:pt>
                <c:pt idx="1731">
                  <c:v>17.309999999999999</c:v>
                </c:pt>
                <c:pt idx="1732">
                  <c:v>17.32</c:v>
                </c:pt>
                <c:pt idx="1733">
                  <c:v>17.329999999999998</c:v>
                </c:pt>
                <c:pt idx="1734">
                  <c:v>17.34</c:v>
                </c:pt>
                <c:pt idx="1735">
                  <c:v>17.350000000000001</c:v>
                </c:pt>
                <c:pt idx="1736">
                  <c:v>17.36</c:v>
                </c:pt>
                <c:pt idx="1737">
                  <c:v>17.37</c:v>
                </c:pt>
                <c:pt idx="1738">
                  <c:v>17.38</c:v>
                </c:pt>
                <c:pt idx="1739">
                  <c:v>17.39</c:v>
                </c:pt>
                <c:pt idx="1740">
                  <c:v>17.399999999999999</c:v>
                </c:pt>
                <c:pt idx="1741">
                  <c:v>17.41</c:v>
                </c:pt>
                <c:pt idx="1742">
                  <c:v>17.420000000000002</c:v>
                </c:pt>
                <c:pt idx="1743">
                  <c:v>17.43</c:v>
                </c:pt>
                <c:pt idx="1744">
                  <c:v>17.440000000000001</c:v>
                </c:pt>
                <c:pt idx="1745">
                  <c:v>17.45</c:v>
                </c:pt>
                <c:pt idx="1746">
                  <c:v>17.46</c:v>
                </c:pt>
                <c:pt idx="1747">
                  <c:v>17.47</c:v>
                </c:pt>
                <c:pt idx="1748">
                  <c:v>17.48</c:v>
                </c:pt>
                <c:pt idx="1749">
                  <c:v>17.489999999999998</c:v>
                </c:pt>
                <c:pt idx="1750">
                  <c:v>17.5</c:v>
                </c:pt>
                <c:pt idx="1751">
                  <c:v>17.510000000000002</c:v>
                </c:pt>
                <c:pt idx="1752">
                  <c:v>17.52</c:v>
                </c:pt>
                <c:pt idx="1753">
                  <c:v>17.53</c:v>
                </c:pt>
                <c:pt idx="1754">
                  <c:v>17.54</c:v>
                </c:pt>
                <c:pt idx="1755">
                  <c:v>17.55</c:v>
                </c:pt>
                <c:pt idx="1756">
                  <c:v>17.559999999999999</c:v>
                </c:pt>
                <c:pt idx="1757">
                  <c:v>17.57</c:v>
                </c:pt>
                <c:pt idx="1758">
                  <c:v>17.579999999999998</c:v>
                </c:pt>
                <c:pt idx="1759">
                  <c:v>17.59</c:v>
                </c:pt>
                <c:pt idx="1760">
                  <c:v>17.600000000000001</c:v>
                </c:pt>
                <c:pt idx="1761">
                  <c:v>17.61</c:v>
                </c:pt>
                <c:pt idx="1762">
                  <c:v>17.62</c:v>
                </c:pt>
                <c:pt idx="1763">
                  <c:v>17.63</c:v>
                </c:pt>
                <c:pt idx="1764">
                  <c:v>17.64</c:v>
                </c:pt>
                <c:pt idx="1765">
                  <c:v>17.649999999999999</c:v>
                </c:pt>
                <c:pt idx="1766">
                  <c:v>17.66</c:v>
                </c:pt>
                <c:pt idx="1767">
                  <c:v>17.670000000000002</c:v>
                </c:pt>
                <c:pt idx="1768">
                  <c:v>17.68</c:v>
                </c:pt>
                <c:pt idx="1769">
                  <c:v>17.690000000000001</c:v>
                </c:pt>
                <c:pt idx="1770">
                  <c:v>17.7</c:v>
                </c:pt>
                <c:pt idx="1771">
                  <c:v>17.71</c:v>
                </c:pt>
                <c:pt idx="1772">
                  <c:v>17.72</c:v>
                </c:pt>
                <c:pt idx="1773">
                  <c:v>17.73</c:v>
                </c:pt>
                <c:pt idx="1774">
                  <c:v>17.739999999999998</c:v>
                </c:pt>
                <c:pt idx="1775">
                  <c:v>17.75</c:v>
                </c:pt>
                <c:pt idx="1776">
                  <c:v>17.760000000000002</c:v>
                </c:pt>
                <c:pt idx="1777">
                  <c:v>17.77</c:v>
                </c:pt>
                <c:pt idx="1778">
                  <c:v>17.78</c:v>
                </c:pt>
                <c:pt idx="1779">
                  <c:v>17.79</c:v>
                </c:pt>
                <c:pt idx="1780">
                  <c:v>17.8</c:v>
                </c:pt>
                <c:pt idx="1781">
                  <c:v>17.809999999999999</c:v>
                </c:pt>
                <c:pt idx="1782">
                  <c:v>17.82</c:v>
                </c:pt>
                <c:pt idx="1783">
                  <c:v>17.829999999999998</c:v>
                </c:pt>
                <c:pt idx="1784">
                  <c:v>17.84</c:v>
                </c:pt>
                <c:pt idx="1785">
                  <c:v>17.850000000000001</c:v>
                </c:pt>
                <c:pt idx="1786">
                  <c:v>17.86</c:v>
                </c:pt>
                <c:pt idx="1787">
                  <c:v>17.87</c:v>
                </c:pt>
                <c:pt idx="1788">
                  <c:v>17.88</c:v>
                </c:pt>
                <c:pt idx="1789">
                  <c:v>17.89</c:v>
                </c:pt>
                <c:pt idx="1790">
                  <c:v>17.899999999999999</c:v>
                </c:pt>
                <c:pt idx="1791">
                  <c:v>17.91</c:v>
                </c:pt>
                <c:pt idx="1792">
                  <c:v>17.920000000000002</c:v>
                </c:pt>
                <c:pt idx="1793">
                  <c:v>17.93</c:v>
                </c:pt>
                <c:pt idx="1794">
                  <c:v>17.940000000000001</c:v>
                </c:pt>
                <c:pt idx="1795">
                  <c:v>17.95</c:v>
                </c:pt>
                <c:pt idx="1796">
                  <c:v>17.96</c:v>
                </c:pt>
                <c:pt idx="1797">
                  <c:v>17.97</c:v>
                </c:pt>
                <c:pt idx="1798">
                  <c:v>17.98</c:v>
                </c:pt>
                <c:pt idx="1799">
                  <c:v>17.989999999999998</c:v>
                </c:pt>
                <c:pt idx="1800">
                  <c:v>18</c:v>
                </c:pt>
                <c:pt idx="1801">
                  <c:v>18.010000000000002</c:v>
                </c:pt>
                <c:pt idx="1802">
                  <c:v>18.02</c:v>
                </c:pt>
                <c:pt idx="1803">
                  <c:v>18.03</c:v>
                </c:pt>
                <c:pt idx="1804">
                  <c:v>18.04</c:v>
                </c:pt>
                <c:pt idx="1805">
                  <c:v>18.05</c:v>
                </c:pt>
                <c:pt idx="1806">
                  <c:v>18.059999999999999</c:v>
                </c:pt>
                <c:pt idx="1807">
                  <c:v>18.07</c:v>
                </c:pt>
                <c:pt idx="1808">
                  <c:v>18.079999999999998</c:v>
                </c:pt>
                <c:pt idx="1809">
                  <c:v>18.09</c:v>
                </c:pt>
                <c:pt idx="1810">
                  <c:v>18.100000000000001</c:v>
                </c:pt>
                <c:pt idx="1811">
                  <c:v>18.11</c:v>
                </c:pt>
                <c:pt idx="1812">
                  <c:v>18.12</c:v>
                </c:pt>
                <c:pt idx="1813">
                  <c:v>18.13</c:v>
                </c:pt>
                <c:pt idx="1814">
                  <c:v>18.14</c:v>
                </c:pt>
                <c:pt idx="1815">
                  <c:v>18.149999999999999</c:v>
                </c:pt>
                <c:pt idx="1816">
                  <c:v>18.16</c:v>
                </c:pt>
                <c:pt idx="1817">
                  <c:v>18.170000000000002</c:v>
                </c:pt>
                <c:pt idx="1818">
                  <c:v>18.18</c:v>
                </c:pt>
                <c:pt idx="1819">
                  <c:v>18.190000000000001</c:v>
                </c:pt>
                <c:pt idx="1820">
                  <c:v>18.2</c:v>
                </c:pt>
                <c:pt idx="1821">
                  <c:v>18.21</c:v>
                </c:pt>
                <c:pt idx="1822">
                  <c:v>18.22</c:v>
                </c:pt>
                <c:pt idx="1823">
                  <c:v>18.23</c:v>
                </c:pt>
                <c:pt idx="1824">
                  <c:v>18.239999999999998</c:v>
                </c:pt>
                <c:pt idx="1825">
                  <c:v>18.25</c:v>
                </c:pt>
                <c:pt idx="1826">
                  <c:v>18.260000000000002</c:v>
                </c:pt>
                <c:pt idx="1827">
                  <c:v>18.27</c:v>
                </c:pt>
                <c:pt idx="1828">
                  <c:v>18.28</c:v>
                </c:pt>
                <c:pt idx="1829">
                  <c:v>18.29</c:v>
                </c:pt>
                <c:pt idx="1830">
                  <c:v>18.3</c:v>
                </c:pt>
                <c:pt idx="1831">
                  <c:v>18.309999999999999</c:v>
                </c:pt>
                <c:pt idx="1832">
                  <c:v>18.32</c:v>
                </c:pt>
                <c:pt idx="1833">
                  <c:v>18.329999999999998</c:v>
                </c:pt>
                <c:pt idx="1834">
                  <c:v>18.34</c:v>
                </c:pt>
                <c:pt idx="1835">
                  <c:v>18.350000000000001</c:v>
                </c:pt>
                <c:pt idx="1836">
                  <c:v>18.36</c:v>
                </c:pt>
                <c:pt idx="1837">
                  <c:v>18.37</c:v>
                </c:pt>
                <c:pt idx="1838">
                  <c:v>18.38</c:v>
                </c:pt>
                <c:pt idx="1839">
                  <c:v>18.39</c:v>
                </c:pt>
                <c:pt idx="1840">
                  <c:v>18.399999999999999</c:v>
                </c:pt>
                <c:pt idx="1841">
                  <c:v>18.41</c:v>
                </c:pt>
                <c:pt idx="1842">
                  <c:v>18.420000000000002</c:v>
                </c:pt>
                <c:pt idx="1843">
                  <c:v>18.43</c:v>
                </c:pt>
                <c:pt idx="1844">
                  <c:v>18.440000000000001</c:v>
                </c:pt>
                <c:pt idx="1845">
                  <c:v>18.45</c:v>
                </c:pt>
                <c:pt idx="1846">
                  <c:v>18.46</c:v>
                </c:pt>
                <c:pt idx="1847">
                  <c:v>18.47</c:v>
                </c:pt>
                <c:pt idx="1848">
                  <c:v>18.48</c:v>
                </c:pt>
                <c:pt idx="1849">
                  <c:v>18.489999999999998</c:v>
                </c:pt>
                <c:pt idx="1850">
                  <c:v>18.5</c:v>
                </c:pt>
                <c:pt idx="1851">
                  <c:v>18.510000000000002</c:v>
                </c:pt>
                <c:pt idx="1852">
                  <c:v>18.52</c:v>
                </c:pt>
                <c:pt idx="1853">
                  <c:v>18.53</c:v>
                </c:pt>
                <c:pt idx="1854">
                  <c:v>18.54</c:v>
                </c:pt>
                <c:pt idx="1855">
                  <c:v>18.55</c:v>
                </c:pt>
                <c:pt idx="1856">
                  <c:v>18.559999999999999</c:v>
                </c:pt>
                <c:pt idx="1857">
                  <c:v>18.57</c:v>
                </c:pt>
                <c:pt idx="1858">
                  <c:v>18.579999999999998</c:v>
                </c:pt>
                <c:pt idx="1859">
                  <c:v>18.59</c:v>
                </c:pt>
                <c:pt idx="1860">
                  <c:v>18.600000000000001</c:v>
                </c:pt>
                <c:pt idx="1861">
                  <c:v>18.61</c:v>
                </c:pt>
                <c:pt idx="1862">
                  <c:v>18.62</c:v>
                </c:pt>
                <c:pt idx="1863">
                  <c:v>18.63</c:v>
                </c:pt>
                <c:pt idx="1864">
                  <c:v>18.64</c:v>
                </c:pt>
                <c:pt idx="1865">
                  <c:v>18.649999999999999</c:v>
                </c:pt>
                <c:pt idx="1866">
                  <c:v>18.66</c:v>
                </c:pt>
                <c:pt idx="1867">
                  <c:v>18.670000000000002</c:v>
                </c:pt>
                <c:pt idx="1868">
                  <c:v>18.68</c:v>
                </c:pt>
                <c:pt idx="1869">
                  <c:v>18.690000000000001</c:v>
                </c:pt>
                <c:pt idx="1870">
                  <c:v>18.7</c:v>
                </c:pt>
                <c:pt idx="1871">
                  <c:v>18.71</c:v>
                </c:pt>
                <c:pt idx="1872">
                  <c:v>18.72</c:v>
                </c:pt>
                <c:pt idx="1873">
                  <c:v>18.73</c:v>
                </c:pt>
                <c:pt idx="1874">
                  <c:v>18.739999999999998</c:v>
                </c:pt>
                <c:pt idx="1875">
                  <c:v>18.75</c:v>
                </c:pt>
                <c:pt idx="1876">
                  <c:v>18.760000000000002</c:v>
                </c:pt>
                <c:pt idx="1877">
                  <c:v>18.77</c:v>
                </c:pt>
                <c:pt idx="1878">
                  <c:v>18.78</c:v>
                </c:pt>
                <c:pt idx="1879">
                  <c:v>18.79</c:v>
                </c:pt>
                <c:pt idx="1880">
                  <c:v>18.8</c:v>
                </c:pt>
                <c:pt idx="1881">
                  <c:v>18.809999999999999</c:v>
                </c:pt>
                <c:pt idx="1882">
                  <c:v>18.82</c:v>
                </c:pt>
                <c:pt idx="1883">
                  <c:v>18.829999999999998</c:v>
                </c:pt>
                <c:pt idx="1884">
                  <c:v>18.84</c:v>
                </c:pt>
                <c:pt idx="1885">
                  <c:v>18.850000000000001</c:v>
                </c:pt>
                <c:pt idx="1886">
                  <c:v>18.86</c:v>
                </c:pt>
                <c:pt idx="1887">
                  <c:v>18.87</c:v>
                </c:pt>
                <c:pt idx="1888">
                  <c:v>18.88</c:v>
                </c:pt>
                <c:pt idx="1889">
                  <c:v>18.89</c:v>
                </c:pt>
                <c:pt idx="1890">
                  <c:v>18.899999999999999</c:v>
                </c:pt>
                <c:pt idx="1891">
                  <c:v>18.91</c:v>
                </c:pt>
                <c:pt idx="1892">
                  <c:v>18.920000000000002</c:v>
                </c:pt>
                <c:pt idx="1893">
                  <c:v>18.93</c:v>
                </c:pt>
                <c:pt idx="1894">
                  <c:v>18.940000000000001</c:v>
                </c:pt>
                <c:pt idx="1895">
                  <c:v>18.95</c:v>
                </c:pt>
                <c:pt idx="1896">
                  <c:v>18.96</c:v>
                </c:pt>
                <c:pt idx="1897">
                  <c:v>18.97</c:v>
                </c:pt>
                <c:pt idx="1898">
                  <c:v>18.98</c:v>
                </c:pt>
                <c:pt idx="1899">
                  <c:v>18.989999999999998</c:v>
                </c:pt>
                <c:pt idx="1900">
                  <c:v>19</c:v>
                </c:pt>
                <c:pt idx="1901">
                  <c:v>19.010000000000002</c:v>
                </c:pt>
                <c:pt idx="1902">
                  <c:v>19.02</c:v>
                </c:pt>
                <c:pt idx="1903">
                  <c:v>19.03</c:v>
                </c:pt>
                <c:pt idx="1904">
                  <c:v>19.04</c:v>
                </c:pt>
                <c:pt idx="1905">
                  <c:v>19.05</c:v>
                </c:pt>
                <c:pt idx="1906">
                  <c:v>19.059999999999999</c:v>
                </c:pt>
                <c:pt idx="1907">
                  <c:v>19.07</c:v>
                </c:pt>
                <c:pt idx="1908">
                  <c:v>19.079999999999998</c:v>
                </c:pt>
                <c:pt idx="1909">
                  <c:v>19.09</c:v>
                </c:pt>
                <c:pt idx="1910">
                  <c:v>19.100000000000001</c:v>
                </c:pt>
                <c:pt idx="1911">
                  <c:v>19.11</c:v>
                </c:pt>
                <c:pt idx="1912">
                  <c:v>19.12</c:v>
                </c:pt>
                <c:pt idx="1913">
                  <c:v>19.13</c:v>
                </c:pt>
                <c:pt idx="1914">
                  <c:v>19.14</c:v>
                </c:pt>
                <c:pt idx="1915">
                  <c:v>19.149999999999999</c:v>
                </c:pt>
                <c:pt idx="1916">
                  <c:v>19.16</c:v>
                </c:pt>
                <c:pt idx="1917">
                  <c:v>19.170000000000002</c:v>
                </c:pt>
                <c:pt idx="1918">
                  <c:v>19.18</c:v>
                </c:pt>
                <c:pt idx="1919">
                  <c:v>19.190000000000001</c:v>
                </c:pt>
                <c:pt idx="1920">
                  <c:v>19.2</c:v>
                </c:pt>
                <c:pt idx="1921">
                  <c:v>19.21</c:v>
                </c:pt>
                <c:pt idx="1922">
                  <c:v>19.22</c:v>
                </c:pt>
                <c:pt idx="1923">
                  <c:v>19.23</c:v>
                </c:pt>
                <c:pt idx="1924">
                  <c:v>19.239999999999998</c:v>
                </c:pt>
                <c:pt idx="1925">
                  <c:v>19.25</c:v>
                </c:pt>
                <c:pt idx="1926">
                  <c:v>19.260000000000002</c:v>
                </c:pt>
                <c:pt idx="1927">
                  <c:v>19.27</c:v>
                </c:pt>
                <c:pt idx="1928">
                  <c:v>19.28</c:v>
                </c:pt>
                <c:pt idx="1929">
                  <c:v>19.29</c:v>
                </c:pt>
                <c:pt idx="1930">
                  <c:v>19.3</c:v>
                </c:pt>
                <c:pt idx="1931">
                  <c:v>19.309999999999999</c:v>
                </c:pt>
                <c:pt idx="1932">
                  <c:v>19.32</c:v>
                </c:pt>
                <c:pt idx="1933">
                  <c:v>19.329999999999998</c:v>
                </c:pt>
                <c:pt idx="1934">
                  <c:v>19.34</c:v>
                </c:pt>
                <c:pt idx="1935">
                  <c:v>19.350000000000001</c:v>
                </c:pt>
                <c:pt idx="1936">
                  <c:v>19.36</c:v>
                </c:pt>
                <c:pt idx="1937">
                  <c:v>19.37</c:v>
                </c:pt>
                <c:pt idx="1938">
                  <c:v>19.38</c:v>
                </c:pt>
                <c:pt idx="1939">
                  <c:v>19.39</c:v>
                </c:pt>
                <c:pt idx="1940">
                  <c:v>19.399999999999999</c:v>
                </c:pt>
                <c:pt idx="1941">
                  <c:v>19.41</c:v>
                </c:pt>
                <c:pt idx="1942">
                  <c:v>19.420000000000002</c:v>
                </c:pt>
                <c:pt idx="1943">
                  <c:v>19.43</c:v>
                </c:pt>
                <c:pt idx="1944">
                  <c:v>19.440000000000001</c:v>
                </c:pt>
                <c:pt idx="1945">
                  <c:v>19.45</c:v>
                </c:pt>
                <c:pt idx="1946">
                  <c:v>19.46</c:v>
                </c:pt>
                <c:pt idx="1947">
                  <c:v>19.47</c:v>
                </c:pt>
                <c:pt idx="1948">
                  <c:v>19.48</c:v>
                </c:pt>
                <c:pt idx="1949">
                  <c:v>19.489999999999998</c:v>
                </c:pt>
                <c:pt idx="1950">
                  <c:v>19.5</c:v>
                </c:pt>
                <c:pt idx="1951">
                  <c:v>19.510000000000002</c:v>
                </c:pt>
                <c:pt idx="1952">
                  <c:v>19.52</c:v>
                </c:pt>
                <c:pt idx="1953">
                  <c:v>19.53</c:v>
                </c:pt>
                <c:pt idx="1954">
                  <c:v>19.54</c:v>
                </c:pt>
                <c:pt idx="1955">
                  <c:v>19.55</c:v>
                </c:pt>
                <c:pt idx="1956">
                  <c:v>19.559999999999999</c:v>
                </c:pt>
                <c:pt idx="1957">
                  <c:v>19.57</c:v>
                </c:pt>
                <c:pt idx="1958">
                  <c:v>19.579999999999998</c:v>
                </c:pt>
                <c:pt idx="1959">
                  <c:v>19.59</c:v>
                </c:pt>
                <c:pt idx="1960">
                  <c:v>19.600000000000001</c:v>
                </c:pt>
                <c:pt idx="1961">
                  <c:v>19.61</c:v>
                </c:pt>
                <c:pt idx="1962">
                  <c:v>19.62</c:v>
                </c:pt>
                <c:pt idx="1963">
                  <c:v>19.63</c:v>
                </c:pt>
                <c:pt idx="1964">
                  <c:v>19.64</c:v>
                </c:pt>
                <c:pt idx="1965">
                  <c:v>19.649999999999999</c:v>
                </c:pt>
                <c:pt idx="1966">
                  <c:v>19.66</c:v>
                </c:pt>
                <c:pt idx="1967">
                  <c:v>19.670000000000002</c:v>
                </c:pt>
                <c:pt idx="1968">
                  <c:v>19.68</c:v>
                </c:pt>
                <c:pt idx="1969">
                  <c:v>19.690000000000001</c:v>
                </c:pt>
                <c:pt idx="1970">
                  <c:v>19.7</c:v>
                </c:pt>
                <c:pt idx="1971">
                  <c:v>19.71</c:v>
                </c:pt>
                <c:pt idx="1972">
                  <c:v>19.72</c:v>
                </c:pt>
                <c:pt idx="1973">
                  <c:v>19.73</c:v>
                </c:pt>
                <c:pt idx="1974">
                  <c:v>19.739999999999998</c:v>
                </c:pt>
                <c:pt idx="1975">
                  <c:v>19.75</c:v>
                </c:pt>
                <c:pt idx="1976">
                  <c:v>19.760000000000002</c:v>
                </c:pt>
                <c:pt idx="1977">
                  <c:v>19.77</c:v>
                </c:pt>
                <c:pt idx="1978">
                  <c:v>19.78</c:v>
                </c:pt>
                <c:pt idx="1979">
                  <c:v>19.79</c:v>
                </c:pt>
                <c:pt idx="1980">
                  <c:v>19.8</c:v>
                </c:pt>
                <c:pt idx="1981">
                  <c:v>19.809999999999999</c:v>
                </c:pt>
                <c:pt idx="1982">
                  <c:v>19.82</c:v>
                </c:pt>
                <c:pt idx="1983">
                  <c:v>19.829999999999998</c:v>
                </c:pt>
                <c:pt idx="1984">
                  <c:v>19.84</c:v>
                </c:pt>
                <c:pt idx="1985">
                  <c:v>19.850000000000001</c:v>
                </c:pt>
                <c:pt idx="1986">
                  <c:v>19.86</c:v>
                </c:pt>
                <c:pt idx="1987">
                  <c:v>19.87</c:v>
                </c:pt>
                <c:pt idx="1988">
                  <c:v>19.88</c:v>
                </c:pt>
                <c:pt idx="1989">
                  <c:v>19.89</c:v>
                </c:pt>
                <c:pt idx="1990">
                  <c:v>19.899999999999999</c:v>
                </c:pt>
                <c:pt idx="1991">
                  <c:v>19.91</c:v>
                </c:pt>
                <c:pt idx="1992">
                  <c:v>19.920000000000002</c:v>
                </c:pt>
                <c:pt idx="1993">
                  <c:v>19.93</c:v>
                </c:pt>
                <c:pt idx="1994">
                  <c:v>19.940000000000001</c:v>
                </c:pt>
                <c:pt idx="1995">
                  <c:v>19.95</c:v>
                </c:pt>
                <c:pt idx="1996">
                  <c:v>19.96</c:v>
                </c:pt>
                <c:pt idx="1997">
                  <c:v>19.97</c:v>
                </c:pt>
                <c:pt idx="1998">
                  <c:v>19.98</c:v>
                </c:pt>
                <c:pt idx="1999">
                  <c:v>19.989999999999998</c:v>
                </c:pt>
                <c:pt idx="2000">
                  <c:v>20</c:v>
                </c:pt>
                <c:pt idx="2001">
                  <c:v>20.010000000000002</c:v>
                </c:pt>
                <c:pt idx="2002">
                  <c:v>20.02</c:v>
                </c:pt>
                <c:pt idx="2003">
                  <c:v>20.03</c:v>
                </c:pt>
                <c:pt idx="2004">
                  <c:v>20.04</c:v>
                </c:pt>
                <c:pt idx="2005">
                  <c:v>20.05</c:v>
                </c:pt>
                <c:pt idx="2006">
                  <c:v>20.059999999999999</c:v>
                </c:pt>
                <c:pt idx="2007">
                  <c:v>20.07</c:v>
                </c:pt>
                <c:pt idx="2008">
                  <c:v>20.079999999999998</c:v>
                </c:pt>
                <c:pt idx="2009">
                  <c:v>20.09</c:v>
                </c:pt>
                <c:pt idx="2010">
                  <c:v>20.100000000000001</c:v>
                </c:pt>
                <c:pt idx="2011">
                  <c:v>20.11</c:v>
                </c:pt>
                <c:pt idx="2012">
                  <c:v>20.12</c:v>
                </c:pt>
                <c:pt idx="2013">
                  <c:v>20.13</c:v>
                </c:pt>
                <c:pt idx="2014">
                  <c:v>20.14</c:v>
                </c:pt>
                <c:pt idx="2015">
                  <c:v>20.149999999999999</c:v>
                </c:pt>
                <c:pt idx="2016">
                  <c:v>20.16</c:v>
                </c:pt>
                <c:pt idx="2017">
                  <c:v>20.170000000000002</c:v>
                </c:pt>
                <c:pt idx="2018">
                  <c:v>20.18</c:v>
                </c:pt>
                <c:pt idx="2019">
                  <c:v>20.190000000000001</c:v>
                </c:pt>
                <c:pt idx="2020">
                  <c:v>20.2</c:v>
                </c:pt>
                <c:pt idx="2021">
                  <c:v>20.21</c:v>
                </c:pt>
                <c:pt idx="2022">
                  <c:v>20.22</c:v>
                </c:pt>
                <c:pt idx="2023">
                  <c:v>20.23</c:v>
                </c:pt>
                <c:pt idx="2024">
                  <c:v>20.239999999999998</c:v>
                </c:pt>
                <c:pt idx="2025">
                  <c:v>20.25</c:v>
                </c:pt>
                <c:pt idx="2026">
                  <c:v>20.260000000000002</c:v>
                </c:pt>
                <c:pt idx="2027">
                  <c:v>20.27</c:v>
                </c:pt>
                <c:pt idx="2028">
                  <c:v>20.28</c:v>
                </c:pt>
                <c:pt idx="2029">
                  <c:v>20.29</c:v>
                </c:pt>
                <c:pt idx="2030">
                  <c:v>20.3</c:v>
                </c:pt>
                <c:pt idx="2031">
                  <c:v>20.309999999999999</c:v>
                </c:pt>
                <c:pt idx="2032">
                  <c:v>20.32</c:v>
                </c:pt>
                <c:pt idx="2033">
                  <c:v>20.329999999999998</c:v>
                </c:pt>
                <c:pt idx="2034">
                  <c:v>20.34</c:v>
                </c:pt>
                <c:pt idx="2035">
                  <c:v>20.350000000000001</c:v>
                </c:pt>
                <c:pt idx="2036">
                  <c:v>20.36</c:v>
                </c:pt>
                <c:pt idx="2037">
                  <c:v>20.37</c:v>
                </c:pt>
                <c:pt idx="2038">
                  <c:v>20.38</c:v>
                </c:pt>
                <c:pt idx="2039">
                  <c:v>20.39</c:v>
                </c:pt>
                <c:pt idx="2040">
                  <c:v>20.399999999999999</c:v>
                </c:pt>
                <c:pt idx="2041">
                  <c:v>20.41</c:v>
                </c:pt>
                <c:pt idx="2042">
                  <c:v>20.420000000000002</c:v>
                </c:pt>
                <c:pt idx="2043">
                  <c:v>20.43</c:v>
                </c:pt>
                <c:pt idx="2044">
                  <c:v>20.440000000000001</c:v>
                </c:pt>
                <c:pt idx="2045">
                  <c:v>20.45</c:v>
                </c:pt>
                <c:pt idx="2046">
                  <c:v>20.46</c:v>
                </c:pt>
                <c:pt idx="2047">
                  <c:v>20.47</c:v>
                </c:pt>
                <c:pt idx="2048">
                  <c:v>20.48</c:v>
                </c:pt>
                <c:pt idx="2049">
                  <c:v>20.49</c:v>
                </c:pt>
                <c:pt idx="2050">
                  <c:v>20.5</c:v>
                </c:pt>
                <c:pt idx="2051">
                  <c:v>20.51</c:v>
                </c:pt>
                <c:pt idx="2052">
                  <c:v>20.52</c:v>
                </c:pt>
                <c:pt idx="2053">
                  <c:v>20.53</c:v>
                </c:pt>
                <c:pt idx="2054">
                  <c:v>20.54</c:v>
                </c:pt>
                <c:pt idx="2055">
                  <c:v>20.55</c:v>
                </c:pt>
                <c:pt idx="2056">
                  <c:v>20.56</c:v>
                </c:pt>
                <c:pt idx="2057">
                  <c:v>20.57</c:v>
                </c:pt>
                <c:pt idx="2058">
                  <c:v>20.58</c:v>
                </c:pt>
                <c:pt idx="2059">
                  <c:v>20.59</c:v>
                </c:pt>
                <c:pt idx="2060">
                  <c:v>20.6</c:v>
                </c:pt>
                <c:pt idx="2061">
                  <c:v>20.61</c:v>
                </c:pt>
                <c:pt idx="2062">
                  <c:v>20.62</c:v>
                </c:pt>
                <c:pt idx="2063">
                  <c:v>20.63</c:v>
                </c:pt>
                <c:pt idx="2064">
                  <c:v>20.64</c:v>
                </c:pt>
                <c:pt idx="2065">
                  <c:v>20.65</c:v>
                </c:pt>
                <c:pt idx="2066">
                  <c:v>20.66</c:v>
                </c:pt>
                <c:pt idx="2067">
                  <c:v>20.67</c:v>
                </c:pt>
                <c:pt idx="2068">
                  <c:v>20.68</c:v>
                </c:pt>
                <c:pt idx="2069">
                  <c:v>20.69</c:v>
                </c:pt>
                <c:pt idx="2070">
                  <c:v>20.7</c:v>
                </c:pt>
                <c:pt idx="2071">
                  <c:v>20.71</c:v>
                </c:pt>
                <c:pt idx="2072">
                  <c:v>20.72</c:v>
                </c:pt>
                <c:pt idx="2073">
                  <c:v>20.73</c:v>
                </c:pt>
                <c:pt idx="2074">
                  <c:v>20.74</c:v>
                </c:pt>
                <c:pt idx="2075">
                  <c:v>20.75</c:v>
                </c:pt>
                <c:pt idx="2076">
                  <c:v>20.76</c:v>
                </c:pt>
                <c:pt idx="2077">
                  <c:v>20.77</c:v>
                </c:pt>
                <c:pt idx="2078">
                  <c:v>20.78</c:v>
                </c:pt>
                <c:pt idx="2079">
                  <c:v>20.79</c:v>
                </c:pt>
                <c:pt idx="2080">
                  <c:v>20.8</c:v>
                </c:pt>
                <c:pt idx="2081">
                  <c:v>20.81</c:v>
                </c:pt>
                <c:pt idx="2082">
                  <c:v>20.82</c:v>
                </c:pt>
                <c:pt idx="2083">
                  <c:v>20.83</c:v>
                </c:pt>
                <c:pt idx="2084">
                  <c:v>20.84</c:v>
                </c:pt>
                <c:pt idx="2085">
                  <c:v>20.85</c:v>
                </c:pt>
                <c:pt idx="2086">
                  <c:v>20.86</c:v>
                </c:pt>
                <c:pt idx="2087">
                  <c:v>20.87</c:v>
                </c:pt>
                <c:pt idx="2088">
                  <c:v>20.88</c:v>
                </c:pt>
                <c:pt idx="2089">
                  <c:v>20.89</c:v>
                </c:pt>
                <c:pt idx="2090">
                  <c:v>20.9</c:v>
                </c:pt>
                <c:pt idx="2091">
                  <c:v>20.91</c:v>
                </c:pt>
                <c:pt idx="2092">
                  <c:v>20.92</c:v>
                </c:pt>
                <c:pt idx="2093">
                  <c:v>20.93</c:v>
                </c:pt>
                <c:pt idx="2094">
                  <c:v>20.94</c:v>
                </c:pt>
                <c:pt idx="2095">
                  <c:v>20.95</c:v>
                </c:pt>
                <c:pt idx="2096">
                  <c:v>20.96</c:v>
                </c:pt>
                <c:pt idx="2097">
                  <c:v>20.97</c:v>
                </c:pt>
                <c:pt idx="2098">
                  <c:v>20.98</c:v>
                </c:pt>
                <c:pt idx="2099">
                  <c:v>20.99</c:v>
                </c:pt>
                <c:pt idx="2100">
                  <c:v>21</c:v>
                </c:pt>
                <c:pt idx="2101">
                  <c:v>21.01</c:v>
                </c:pt>
                <c:pt idx="2102">
                  <c:v>21.02</c:v>
                </c:pt>
                <c:pt idx="2103">
                  <c:v>21.03</c:v>
                </c:pt>
                <c:pt idx="2104">
                  <c:v>21.04</c:v>
                </c:pt>
                <c:pt idx="2105">
                  <c:v>21.05</c:v>
                </c:pt>
                <c:pt idx="2106">
                  <c:v>21.06</c:v>
                </c:pt>
                <c:pt idx="2107">
                  <c:v>21.07</c:v>
                </c:pt>
                <c:pt idx="2108">
                  <c:v>21.08</c:v>
                </c:pt>
                <c:pt idx="2109">
                  <c:v>21.09</c:v>
                </c:pt>
                <c:pt idx="2110">
                  <c:v>21.1</c:v>
                </c:pt>
                <c:pt idx="2111">
                  <c:v>21.11</c:v>
                </c:pt>
                <c:pt idx="2112">
                  <c:v>21.12</c:v>
                </c:pt>
                <c:pt idx="2113">
                  <c:v>21.13</c:v>
                </c:pt>
                <c:pt idx="2114">
                  <c:v>21.14</c:v>
                </c:pt>
                <c:pt idx="2115">
                  <c:v>21.15</c:v>
                </c:pt>
                <c:pt idx="2116">
                  <c:v>21.16</c:v>
                </c:pt>
                <c:pt idx="2117">
                  <c:v>21.17</c:v>
                </c:pt>
                <c:pt idx="2118">
                  <c:v>21.18</c:v>
                </c:pt>
                <c:pt idx="2119">
                  <c:v>21.19</c:v>
                </c:pt>
                <c:pt idx="2120">
                  <c:v>21.2</c:v>
                </c:pt>
                <c:pt idx="2121">
                  <c:v>21.21</c:v>
                </c:pt>
                <c:pt idx="2122">
                  <c:v>21.22</c:v>
                </c:pt>
                <c:pt idx="2123">
                  <c:v>21.23</c:v>
                </c:pt>
                <c:pt idx="2124">
                  <c:v>21.24</c:v>
                </c:pt>
                <c:pt idx="2125">
                  <c:v>21.25</c:v>
                </c:pt>
                <c:pt idx="2126">
                  <c:v>21.26</c:v>
                </c:pt>
                <c:pt idx="2127">
                  <c:v>21.27</c:v>
                </c:pt>
                <c:pt idx="2128">
                  <c:v>21.28</c:v>
                </c:pt>
                <c:pt idx="2129">
                  <c:v>21.29</c:v>
                </c:pt>
                <c:pt idx="2130">
                  <c:v>21.3</c:v>
                </c:pt>
                <c:pt idx="2131">
                  <c:v>21.31</c:v>
                </c:pt>
                <c:pt idx="2132">
                  <c:v>21.32</c:v>
                </c:pt>
                <c:pt idx="2133">
                  <c:v>21.33</c:v>
                </c:pt>
                <c:pt idx="2134">
                  <c:v>21.34</c:v>
                </c:pt>
                <c:pt idx="2135">
                  <c:v>21.35</c:v>
                </c:pt>
                <c:pt idx="2136">
                  <c:v>21.36</c:v>
                </c:pt>
                <c:pt idx="2137">
                  <c:v>21.37</c:v>
                </c:pt>
                <c:pt idx="2138">
                  <c:v>21.38</c:v>
                </c:pt>
                <c:pt idx="2139">
                  <c:v>21.39</c:v>
                </c:pt>
                <c:pt idx="2140">
                  <c:v>21.4</c:v>
                </c:pt>
                <c:pt idx="2141">
                  <c:v>21.41</c:v>
                </c:pt>
                <c:pt idx="2142">
                  <c:v>21.42</c:v>
                </c:pt>
                <c:pt idx="2143">
                  <c:v>21.43</c:v>
                </c:pt>
                <c:pt idx="2144">
                  <c:v>21.44</c:v>
                </c:pt>
                <c:pt idx="2145">
                  <c:v>21.45</c:v>
                </c:pt>
                <c:pt idx="2146">
                  <c:v>21.46</c:v>
                </c:pt>
                <c:pt idx="2147">
                  <c:v>21.47</c:v>
                </c:pt>
                <c:pt idx="2148">
                  <c:v>21.48</c:v>
                </c:pt>
                <c:pt idx="2149">
                  <c:v>21.49</c:v>
                </c:pt>
                <c:pt idx="2150">
                  <c:v>21.5</c:v>
                </c:pt>
                <c:pt idx="2151">
                  <c:v>21.51</c:v>
                </c:pt>
                <c:pt idx="2152">
                  <c:v>21.52</c:v>
                </c:pt>
                <c:pt idx="2153">
                  <c:v>21.53</c:v>
                </c:pt>
                <c:pt idx="2154">
                  <c:v>21.54</c:v>
                </c:pt>
                <c:pt idx="2155">
                  <c:v>21.55</c:v>
                </c:pt>
                <c:pt idx="2156">
                  <c:v>21.56</c:v>
                </c:pt>
                <c:pt idx="2157">
                  <c:v>21.57</c:v>
                </c:pt>
                <c:pt idx="2158">
                  <c:v>21.58</c:v>
                </c:pt>
                <c:pt idx="2159">
                  <c:v>21.59</c:v>
                </c:pt>
                <c:pt idx="2160">
                  <c:v>21.6</c:v>
                </c:pt>
                <c:pt idx="2161">
                  <c:v>21.61</c:v>
                </c:pt>
                <c:pt idx="2162">
                  <c:v>21.62</c:v>
                </c:pt>
                <c:pt idx="2163">
                  <c:v>21.63</c:v>
                </c:pt>
                <c:pt idx="2164">
                  <c:v>21.64</c:v>
                </c:pt>
                <c:pt idx="2165">
                  <c:v>21.65</c:v>
                </c:pt>
                <c:pt idx="2166">
                  <c:v>21.66</c:v>
                </c:pt>
                <c:pt idx="2167">
                  <c:v>21.67</c:v>
                </c:pt>
                <c:pt idx="2168">
                  <c:v>21.68</c:v>
                </c:pt>
                <c:pt idx="2169">
                  <c:v>21.69</c:v>
                </c:pt>
                <c:pt idx="2170">
                  <c:v>21.7</c:v>
                </c:pt>
                <c:pt idx="2171">
                  <c:v>21.71</c:v>
                </c:pt>
                <c:pt idx="2172">
                  <c:v>21.72</c:v>
                </c:pt>
                <c:pt idx="2173">
                  <c:v>21.73</c:v>
                </c:pt>
                <c:pt idx="2174">
                  <c:v>21.74</c:v>
                </c:pt>
                <c:pt idx="2175">
                  <c:v>21.75</c:v>
                </c:pt>
                <c:pt idx="2176">
                  <c:v>21.76</c:v>
                </c:pt>
                <c:pt idx="2177">
                  <c:v>21.77</c:v>
                </c:pt>
                <c:pt idx="2178">
                  <c:v>21.78</c:v>
                </c:pt>
                <c:pt idx="2179">
                  <c:v>21.79</c:v>
                </c:pt>
                <c:pt idx="2180">
                  <c:v>21.8</c:v>
                </c:pt>
                <c:pt idx="2181">
                  <c:v>21.81</c:v>
                </c:pt>
                <c:pt idx="2182">
                  <c:v>21.82</c:v>
                </c:pt>
                <c:pt idx="2183">
                  <c:v>21.83</c:v>
                </c:pt>
                <c:pt idx="2184">
                  <c:v>21.84</c:v>
                </c:pt>
                <c:pt idx="2185">
                  <c:v>21.85</c:v>
                </c:pt>
                <c:pt idx="2186">
                  <c:v>21.86</c:v>
                </c:pt>
                <c:pt idx="2187">
                  <c:v>21.87</c:v>
                </c:pt>
                <c:pt idx="2188">
                  <c:v>21.88</c:v>
                </c:pt>
                <c:pt idx="2189">
                  <c:v>21.89</c:v>
                </c:pt>
                <c:pt idx="2190">
                  <c:v>21.9</c:v>
                </c:pt>
                <c:pt idx="2191">
                  <c:v>21.91</c:v>
                </c:pt>
                <c:pt idx="2192">
                  <c:v>21.92</c:v>
                </c:pt>
                <c:pt idx="2193">
                  <c:v>21.93</c:v>
                </c:pt>
                <c:pt idx="2194">
                  <c:v>21.94</c:v>
                </c:pt>
                <c:pt idx="2195">
                  <c:v>21.95</c:v>
                </c:pt>
                <c:pt idx="2196">
                  <c:v>21.96</c:v>
                </c:pt>
                <c:pt idx="2197">
                  <c:v>21.97</c:v>
                </c:pt>
                <c:pt idx="2198">
                  <c:v>21.98</c:v>
                </c:pt>
                <c:pt idx="2199">
                  <c:v>21.99</c:v>
                </c:pt>
                <c:pt idx="2200">
                  <c:v>22</c:v>
                </c:pt>
                <c:pt idx="2201">
                  <c:v>22.01</c:v>
                </c:pt>
                <c:pt idx="2202">
                  <c:v>22.02</c:v>
                </c:pt>
                <c:pt idx="2203">
                  <c:v>22.03</c:v>
                </c:pt>
                <c:pt idx="2204">
                  <c:v>22.04</c:v>
                </c:pt>
                <c:pt idx="2205">
                  <c:v>22.05</c:v>
                </c:pt>
                <c:pt idx="2206">
                  <c:v>22.06</c:v>
                </c:pt>
                <c:pt idx="2207">
                  <c:v>22.07</c:v>
                </c:pt>
                <c:pt idx="2208">
                  <c:v>22.08</c:v>
                </c:pt>
                <c:pt idx="2209">
                  <c:v>22.09</c:v>
                </c:pt>
                <c:pt idx="2210">
                  <c:v>22.1</c:v>
                </c:pt>
                <c:pt idx="2211">
                  <c:v>22.11</c:v>
                </c:pt>
                <c:pt idx="2212">
                  <c:v>22.12</c:v>
                </c:pt>
                <c:pt idx="2213">
                  <c:v>22.13</c:v>
                </c:pt>
                <c:pt idx="2214">
                  <c:v>22.14</c:v>
                </c:pt>
                <c:pt idx="2215">
                  <c:v>22.15</c:v>
                </c:pt>
                <c:pt idx="2216">
                  <c:v>22.16</c:v>
                </c:pt>
                <c:pt idx="2217">
                  <c:v>22.17</c:v>
                </c:pt>
                <c:pt idx="2218">
                  <c:v>22.18</c:v>
                </c:pt>
                <c:pt idx="2219">
                  <c:v>22.19</c:v>
                </c:pt>
                <c:pt idx="2220">
                  <c:v>22.2</c:v>
                </c:pt>
                <c:pt idx="2221">
                  <c:v>22.21</c:v>
                </c:pt>
                <c:pt idx="2222">
                  <c:v>22.22</c:v>
                </c:pt>
                <c:pt idx="2223">
                  <c:v>22.23</c:v>
                </c:pt>
                <c:pt idx="2224">
                  <c:v>22.24</c:v>
                </c:pt>
                <c:pt idx="2225">
                  <c:v>22.25</c:v>
                </c:pt>
                <c:pt idx="2226">
                  <c:v>22.26</c:v>
                </c:pt>
                <c:pt idx="2227">
                  <c:v>22.27</c:v>
                </c:pt>
                <c:pt idx="2228">
                  <c:v>22.28</c:v>
                </c:pt>
                <c:pt idx="2229">
                  <c:v>22.29</c:v>
                </c:pt>
                <c:pt idx="2230">
                  <c:v>22.3</c:v>
                </c:pt>
                <c:pt idx="2231">
                  <c:v>22.31</c:v>
                </c:pt>
                <c:pt idx="2232">
                  <c:v>22.32</c:v>
                </c:pt>
                <c:pt idx="2233">
                  <c:v>22.33</c:v>
                </c:pt>
                <c:pt idx="2234">
                  <c:v>22.34</c:v>
                </c:pt>
                <c:pt idx="2235">
                  <c:v>22.35</c:v>
                </c:pt>
                <c:pt idx="2236">
                  <c:v>22.36</c:v>
                </c:pt>
                <c:pt idx="2237">
                  <c:v>22.37</c:v>
                </c:pt>
                <c:pt idx="2238">
                  <c:v>22.38</c:v>
                </c:pt>
                <c:pt idx="2239">
                  <c:v>22.39</c:v>
                </c:pt>
                <c:pt idx="2240">
                  <c:v>22.4</c:v>
                </c:pt>
                <c:pt idx="2241">
                  <c:v>22.41</c:v>
                </c:pt>
                <c:pt idx="2242">
                  <c:v>22.42</c:v>
                </c:pt>
                <c:pt idx="2243">
                  <c:v>22.43</c:v>
                </c:pt>
                <c:pt idx="2244">
                  <c:v>22.44</c:v>
                </c:pt>
                <c:pt idx="2245">
                  <c:v>22.45</c:v>
                </c:pt>
                <c:pt idx="2246">
                  <c:v>22.46</c:v>
                </c:pt>
                <c:pt idx="2247">
                  <c:v>22.47</c:v>
                </c:pt>
                <c:pt idx="2248">
                  <c:v>22.48</c:v>
                </c:pt>
                <c:pt idx="2249">
                  <c:v>22.49</c:v>
                </c:pt>
                <c:pt idx="2250">
                  <c:v>22.5</c:v>
                </c:pt>
                <c:pt idx="2251">
                  <c:v>22.51</c:v>
                </c:pt>
                <c:pt idx="2252">
                  <c:v>22.52</c:v>
                </c:pt>
                <c:pt idx="2253">
                  <c:v>22.53</c:v>
                </c:pt>
                <c:pt idx="2254">
                  <c:v>22.54</c:v>
                </c:pt>
                <c:pt idx="2255">
                  <c:v>22.55</c:v>
                </c:pt>
                <c:pt idx="2256">
                  <c:v>22.56</c:v>
                </c:pt>
                <c:pt idx="2257">
                  <c:v>22.57</c:v>
                </c:pt>
                <c:pt idx="2258">
                  <c:v>22.58</c:v>
                </c:pt>
                <c:pt idx="2259">
                  <c:v>22.59</c:v>
                </c:pt>
                <c:pt idx="2260">
                  <c:v>22.6</c:v>
                </c:pt>
                <c:pt idx="2261">
                  <c:v>22.61</c:v>
                </c:pt>
                <c:pt idx="2262">
                  <c:v>22.62</c:v>
                </c:pt>
                <c:pt idx="2263">
                  <c:v>22.63</c:v>
                </c:pt>
                <c:pt idx="2264">
                  <c:v>22.64</c:v>
                </c:pt>
                <c:pt idx="2265">
                  <c:v>22.65</c:v>
                </c:pt>
                <c:pt idx="2266">
                  <c:v>22.66</c:v>
                </c:pt>
                <c:pt idx="2267">
                  <c:v>22.67</c:v>
                </c:pt>
                <c:pt idx="2268">
                  <c:v>22.68</c:v>
                </c:pt>
                <c:pt idx="2269">
                  <c:v>22.69</c:v>
                </c:pt>
                <c:pt idx="2270">
                  <c:v>22.7</c:v>
                </c:pt>
                <c:pt idx="2271">
                  <c:v>22.71</c:v>
                </c:pt>
                <c:pt idx="2272">
                  <c:v>22.72</c:v>
                </c:pt>
                <c:pt idx="2273">
                  <c:v>22.73</c:v>
                </c:pt>
                <c:pt idx="2274">
                  <c:v>22.74</c:v>
                </c:pt>
                <c:pt idx="2275">
                  <c:v>22.75</c:v>
                </c:pt>
                <c:pt idx="2276">
                  <c:v>22.76</c:v>
                </c:pt>
                <c:pt idx="2277">
                  <c:v>22.77</c:v>
                </c:pt>
                <c:pt idx="2278">
                  <c:v>22.78</c:v>
                </c:pt>
                <c:pt idx="2279">
                  <c:v>22.79</c:v>
                </c:pt>
                <c:pt idx="2280">
                  <c:v>22.8</c:v>
                </c:pt>
                <c:pt idx="2281">
                  <c:v>22.81</c:v>
                </c:pt>
                <c:pt idx="2282">
                  <c:v>22.82</c:v>
                </c:pt>
                <c:pt idx="2283">
                  <c:v>22.83</c:v>
                </c:pt>
                <c:pt idx="2284">
                  <c:v>22.84</c:v>
                </c:pt>
                <c:pt idx="2285">
                  <c:v>22.85</c:v>
                </c:pt>
                <c:pt idx="2286">
                  <c:v>22.86</c:v>
                </c:pt>
                <c:pt idx="2287">
                  <c:v>22.87</c:v>
                </c:pt>
                <c:pt idx="2288">
                  <c:v>22.88</c:v>
                </c:pt>
                <c:pt idx="2289">
                  <c:v>22.89</c:v>
                </c:pt>
                <c:pt idx="2290">
                  <c:v>22.9</c:v>
                </c:pt>
                <c:pt idx="2291">
                  <c:v>22.91</c:v>
                </c:pt>
                <c:pt idx="2292">
                  <c:v>22.92</c:v>
                </c:pt>
                <c:pt idx="2293">
                  <c:v>22.93</c:v>
                </c:pt>
                <c:pt idx="2294">
                  <c:v>22.94</c:v>
                </c:pt>
                <c:pt idx="2295">
                  <c:v>22.95</c:v>
                </c:pt>
                <c:pt idx="2296">
                  <c:v>22.96</c:v>
                </c:pt>
                <c:pt idx="2297">
                  <c:v>22.97</c:v>
                </c:pt>
                <c:pt idx="2298">
                  <c:v>22.98</c:v>
                </c:pt>
                <c:pt idx="2299">
                  <c:v>22.99</c:v>
                </c:pt>
                <c:pt idx="2300">
                  <c:v>23</c:v>
                </c:pt>
                <c:pt idx="2301">
                  <c:v>23.01</c:v>
                </c:pt>
                <c:pt idx="2302">
                  <c:v>23.02</c:v>
                </c:pt>
                <c:pt idx="2303">
                  <c:v>23.03</c:v>
                </c:pt>
                <c:pt idx="2304">
                  <c:v>23.04</c:v>
                </c:pt>
                <c:pt idx="2305">
                  <c:v>23.05</c:v>
                </c:pt>
                <c:pt idx="2306">
                  <c:v>23.06</c:v>
                </c:pt>
                <c:pt idx="2307">
                  <c:v>23.07</c:v>
                </c:pt>
                <c:pt idx="2308">
                  <c:v>23.08</c:v>
                </c:pt>
                <c:pt idx="2309">
                  <c:v>23.09</c:v>
                </c:pt>
                <c:pt idx="2310">
                  <c:v>23.1</c:v>
                </c:pt>
                <c:pt idx="2311">
                  <c:v>23.11</c:v>
                </c:pt>
                <c:pt idx="2312">
                  <c:v>23.12</c:v>
                </c:pt>
                <c:pt idx="2313">
                  <c:v>23.13</c:v>
                </c:pt>
                <c:pt idx="2314">
                  <c:v>23.14</c:v>
                </c:pt>
                <c:pt idx="2315">
                  <c:v>23.15</c:v>
                </c:pt>
                <c:pt idx="2316">
                  <c:v>23.16</c:v>
                </c:pt>
                <c:pt idx="2317">
                  <c:v>23.17</c:v>
                </c:pt>
                <c:pt idx="2318">
                  <c:v>23.18</c:v>
                </c:pt>
                <c:pt idx="2319">
                  <c:v>23.19</c:v>
                </c:pt>
                <c:pt idx="2320">
                  <c:v>23.2</c:v>
                </c:pt>
                <c:pt idx="2321">
                  <c:v>23.21</c:v>
                </c:pt>
                <c:pt idx="2322">
                  <c:v>23.22</c:v>
                </c:pt>
                <c:pt idx="2323">
                  <c:v>23.23</c:v>
                </c:pt>
                <c:pt idx="2324">
                  <c:v>23.24</c:v>
                </c:pt>
                <c:pt idx="2325">
                  <c:v>23.25</c:v>
                </c:pt>
                <c:pt idx="2326">
                  <c:v>23.26</c:v>
                </c:pt>
                <c:pt idx="2327">
                  <c:v>23.27</c:v>
                </c:pt>
                <c:pt idx="2328">
                  <c:v>23.28</c:v>
                </c:pt>
                <c:pt idx="2329">
                  <c:v>23.29</c:v>
                </c:pt>
                <c:pt idx="2330">
                  <c:v>23.3</c:v>
                </c:pt>
                <c:pt idx="2331">
                  <c:v>23.31</c:v>
                </c:pt>
                <c:pt idx="2332">
                  <c:v>23.32</c:v>
                </c:pt>
                <c:pt idx="2333">
                  <c:v>23.33</c:v>
                </c:pt>
                <c:pt idx="2334">
                  <c:v>23.34</c:v>
                </c:pt>
                <c:pt idx="2335">
                  <c:v>23.35</c:v>
                </c:pt>
                <c:pt idx="2336">
                  <c:v>23.36</c:v>
                </c:pt>
                <c:pt idx="2337">
                  <c:v>23.37</c:v>
                </c:pt>
                <c:pt idx="2338">
                  <c:v>23.38</c:v>
                </c:pt>
                <c:pt idx="2339">
                  <c:v>23.39</c:v>
                </c:pt>
                <c:pt idx="2340">
                  <c:v>23.4</c:v>
                </c:pt>
                <c:pt idx="2341">
                  <c:v>23.41</c:v>
                </c:pt>
                <c:pt idx="2342">
                  <c:v>23.42</c:v>
                </c:pt>
                <c:pt idx="2343">
                  <c:v>23.43</c:v>
                </c:pt>
                <c:pt idx="2344">
                  <c:v>23.44</c:v>
                </c:pt>
                <c:pt idx="2345">
                  <c:v>23.45</c:v>
                </c:pt>
                <c:pt idx="2346">
                  <c:v>23.46</c:v>
                </c:pt>
                <c:pt idx="2347">
                  <c:v>23.47</c:v>
                </c:pt>
                <c:pt idx="2348">
                  <c:v>23.48</c:v>
                </c:pt>
                <c:pt idx="2349">
                  <c:v>23.49</c:v>
                </c:pt>
                <c:pt idx="2350">
                  <c:v>23.5</c:v>
                </c:pt>
                <c:pt idx="2351">
                  <c:v>23.51</c:v>
                </c:pt>
                <c:pt idx="2352">
                  <c:v>23.52</c:v>
                </c:pt>
                <c:pt idx="2353">
                  <c:v>23.53</c:v>
                </c:pt>
                <c:pt idx="2354">
                  <c:v>23.54</c:v>
                </c:pt>
                <c:pt idx="2355">
                  <c:v>23.55</c:v>
                </c:pt>
                <c:pt idx="2356">
                  <c:v>23.56</c:v>
                </c:pt>
                <c:pt idx="2357">
                  <c:v>23.57</c:v>
                </c:pt>
                <c:pt idx="2358">
                  <c:v>23.58</c:v>
                </c:pt>
                <c:pt idx="2359">
                  <c:v>23.59</c:v>
                </c:pt>
                <c:pt idx="2360">
                  <c:v>23.6</c:v>
                </c:pt>
                <c:pt idx="2361">
                  <c:v>23.61</c:v>
                </c:pt>
                <c:pt idx="2362">
                  <c:v>23.62</c:v>
                </c:pt>
                <c:pt idx="2363">
                  <c:v>23.63</c:v>
                </c:pt>
                <c:pt idx="2364">
                  <c:v>23.64</c:v>
                </c:pt>
                <c:pt idx="2365">
                  <c:v>23.65</c:v>
                </c:pt>
                <c:pt idx="2366">
                  <c:v>23.66</c:v>
                </c:pt>
                <c:pt idx="2367">
                  <c:v>23.67</c:v>
                </c:pt>
                <c:pt idx="2368">
                  <c:v>23.68</c:v>
                </c:pt>
                <c:pt idx="2369">
                  <c:v>23.69</c:v>
                </c:pt>
                <c:pt idx="2370">
                  <c:v>23.7</c:v>
                </c:pt>
                <c:pt idx="2371">
                  <c:v>23.71</c:v>
                </c:pt>
                <c:pt idx="2372">
                  <c:v>23.72</c:v>
                </c:pt>
                <c:pt idx="2373">
                  <c:v>23.73</c:v>
                </c:pt>
                <c:pt idx="2374">
                  <c:v>23.74</c:v>
                </c:pt>
                <c:pt idx="2375">
                  <c:v>23.75</c:v>
                </c:pt>
                <c:pt idx="2376">
                  <c:v>23.76</c:v>
                </c:pt>
                <c:pt idx="2377">
                  <c:v>23.77</c:v>
                </c:pt>
                <c:pt idx="2378">
                  <c:v>23.78</c:v>
                </c:pt>
                <c:pt idx="2379">
                  <c:v>23.79</c:v>
                </c:pt>
                <c:pt idx="2380">
                  <c:v>23.8</c:v>
                </c:pt>
                <c:pt idx="2381">
                  <c:v>23.81</c:v>
                </c:pt>
                <c:pt idx="2382">
                  <c:v>23.82</c:v>
                </c:pt>
                <c:pt idx="2383">
                  <c:v>23.83</c:v>
                </c:pt>
                <c:pt idx="2384">
                  <c:v>23.84</c:v>
                </c:pt>
                <c:pt idx="2385">
                  <c:v>23.85</c:v>
                </c:pt>
                <c:pt idx="2386">
                  <c:v>23.86</c:v>
                </c:pt>
                <c:pt idx="2387">
                  <c:v>23.87</c:v>
                </c:pt>
                <c:pt idx="2388">
                  <c:v>23.88</c:v>
                </c:pt>
                <c:pt idx="2389">
                  <c:v>23.89</c:v>
                </c:pt>
                <c:pt idx="2390">
                  <c:v>23.9</c:v>
                </c:pt>
                <c:pt idx="2391">
                  <c:v>23.91</c:v>
                </c:pt>
                <c:pt idx="2392">
                  <c:v>23.92</c:v>
                </c:pt>
                <c:pt idx="2393">
                  <c:v>23.93</c:v>
                </c:pt>
                <c:pt idx="2394">
                  <c:v>23.94</c:v>
                </c:pt>
                <c:pt idx="2395">
                  <c:v>23.95</c:v>
                </c:pt>
                <c:pt idx="2396">
                  <c:v>23.96</c:v>
                </c:pt>
                <c:pt idx="2397">
                  <c:v>23.97</c:v>
                </c:pt>
                <c:pt idx="2398">
                  <c:v>23.98</c:v>
                </c:pt>
                <c:pt idx="2399">
                  <c:v>23.99</c:v>
                </c:pt>
                <c:pt idx="2400">
                  <c:v>24</c:v>
                </c:pt>
                <c:pt idx="2401">
                  <c:v>24.01</c:v>
                </c:pt>
                <c:pt idx="2402">
                  <c:v>24.02</c:v>
                </c:pt>
                <c:pt idx="2403">
                  <c:v>24.03</c:v>
                </c:pt>
                <c:pt idx="2404">
                  <c:v>24.04</c:v>
                </c:pt>
                <c:pt idx="2405">
                  <c:v>24.05</c:v>
                </c:pt>
                <c:pt idx="2406">
                  <c:v>24.06</c:v>
                </c:pt>
                <c:pt idx="2407">
                  <c:v>24.07</c:v>
                </c:pt>
                <c:pt idx="2408">
                  <c:v>24.08</c:v>
                </c:pt>
                <c:pt idx="2409">
                  <c:v>24.09</c:v>
                </c:pt>
                <c:pt idx="2410">
                  <c:v>24.1</c:v>
                </c:pt>
                <c:pt idx="2411">
                  <c:v>24.11</c:v>
                </c:pt>
                <c:pt idx="2412">
                  <c:v>24.12</c:v>
                </c:pt>
                <c:pt idx="2413">
                  <c:v>24.13</c:v>
                </c:pt>
                <c:pt idx="2414">
                  <c:v>24.14</c:v>
                </c:pt>
                <c:pt idx="2415">
                  <c:v>24.15</c:v>
                </c:pt>
                <c:pt idx="2416">
                  <c:v>24.16</c:v>
                </c:pt>
                <c:pt idx="2417">
                  <c:v>24.17</c:v>
                </c:pt>
                <c:pt idx="2418">
                  <c:v>24.18</c:v>
                </c:pt>
                <c:pt idx="2419">
                  <c:v>24.19</c:v>
                </c:pt>
                <c:pt idx="2420">
                  <c:v>24.2</c:v>
                </c:pt>
                <c:pt idx="2421">
                  <c:v>24.21</c:v>
                </c:pt>
                <c:pt idx="2422">
                  <c:v>24.22</c:v>
                </c:pt>
                <c:pt idx="2423">
                  <c:v>24.23</c:v>
                </c:pt>
                <c:pt idx="2424">
                  <c:v>24.24</c:v>
                </c:pt>
                <c:pt idx="2425">
                  <c:v>24.25</c:v>
                </c:pt>
                <c:pt idx="2426">
                  <c:v>24.26</c:v>
                </c:pt>
                <c:pt idx="2427">
                  <c:v>24.27</c:v>
                </c:pt>
                <c:pt idx="2428">
                  <c:v>24.28</c:v>
                </c:pt>
                <c:pt idx="2429">
                  <c:v>24.29</c:v>
                </c:pt>
                <c:pt idx="2430">
                  <c:v>24.3</c:v>
                </c:pt>
                <c:pt idx="2431">
                  <c:v>24.31</c:v>
                </c:pt>
                <c:pt idx="2432">
                  <c:v>24.32</c:v>
                </c:pt>
                <c:pt idx="2433">
                  <c:v>24.33</c:v>
                </c:pt>
                <c:pt idx="2434">
                  <c:v>24.34</c:v>
                </c:pt>
                <c:pt idx="2435">
                  <c:v>24.35</c:v>
                </c:pt>
                <c:pt idx="2436">
                  <c:v>24.36</c:v>
                </c:pt>
                <c:pt idx="2437">
                  <c:v>24.37</c:v>
                </c:pt>
                <c:pt idx="2438">
                  <c:v>24.38</c:v>
                </c:pt>
                <c:pt idx="2439">
                  <c:v>24.39</c:v>
                </c:pt>
                <c:pt idx="2440">
                  <c:v>24.4</c:v>
                </c:pt>
                <c:pt idx="2441">
                  <c:v>24.41</c:v>
                </c:pt>
                <c:pt idx="2442">
                  <c:v>24.42</c:v>
                </c:pt>
                <c:pt idx="2443">
                  <c:v>24.43</c:v>
                </c:pt>
                <c:pt idx="2444">
                  <c:v>24.44</c:v>
                </c:pt>
                <c:pt idx="2445">
                  <c:v>24.45</c:v>
                </c:pt>
                <c:pt idx="2446">
                  <c:v>24.46</c:v>
                </c:pt>
                <c:pt idx="2447">
                  <c:v>24.47</c:v>
                </c:pt>
                <c:pt idx="2448">
                  <c:v>24.48</c:v>
                </c:pt>
                <c:pt idx="2449">
                  <c:v>24.49</c:v>
                </c:pt>
                <c:pt idx="2450">
                  <c:v>24.5</c:v>
                </c:pt>
                <c:pt idx="2451">
                  <c:v>24.51</c:v>
                </c:pt>
                <c:pt idx="2452">
                  <c:v>24.52</c:v>
                </c:pt>
                <c:pt idx="2453">
                  <c:v>24.53</c:v>
                </c:pt>
                <c:pt idx="2454">
                  <c:v>24.54</c:v>
                </c:pt>
                <c:pt idx="2455">
                  <c:v>24.55</c:v>
                </c:pt>
                <c:pt idx="2456">
                  <c:v>24.56</c:v>
                </c:pt>
                <c:pt idx="2457">
                  <c:v>24.57</c:v>
                </c:pt>
                <c:pt idx="2458">
                  <c:v>24.58</c:v>
                </c:pt>
                <c:pt idx="2459">
                  <c:v>24.59</c:v>
                </c:pt>
                <c:pt idx="2460">
                  <c:v>24.6</c:v>
                </c:pt>
                <c:pt idx="2461">
                  <c:v>24.61</c:v>
                </c:pt>
                <c:pt idx="2462">
                  <c:v>24.62</c:v>
                </c:pt>
                <c:pt idx="2463">
                  <c:v>24.63</c:v>
                </c:pt>
                <c:pt idx="2464">
                  <c:v>24.64</c:v>
                </c:pt>
                <c:pt idx="2465">
                  <c:v>24.65</c:v>
                </c:pt>
                <c:pt idx="2466">
                  <c:v>24.66</c:v>
                </c:pt>
                <c:pt idx="2467">
                  <c:v>24.67</c:v>
                </c:pt>
                <c:pt idx="2468">
                  <c:v>24.68</c:v>
                </c:pt>
                <c:pt idx="2469">
                  <c:v>24.69</c:v>
                </c:pt>
                <c:pt idx="2470">
                  <c:v>24.7</c:v>
                </c:pt>
                <c:pt idx="2471">
                  <c:v>24.71</c:v>
                </c:pt>
                <c:pt idx="2472">
                  <c:v>24.72</c:v>
                </c:pt>
                <c:pt idx="2473">
                  <c:v>24.73</c:v>
                </c:pt>
                <c:pt idx="2474">
                  <c:v>24.74</c:v>
                </c:pt>
                <c:pt idx="2475">
                  <c:v>24.75</c:v>
                </c:pt>
                <c:pt idx="2476">
                  <c:v>24.76</c:v>
                </c:pt>
                <c:pt idx="2477">
                  <c:v>24.77</c:v>
                </c:pt>
                <c:pt idx="2478">
                  <c:v>24.78</c:v>
                </c:pt>
                <c:pt idx="2479">
                  <c:v>24.79</c:v>
                </c:pt>
                <c:pt idx="2480">
                  <c:v>24.8</c:v>
                </c:pt>
                <c:pt idx="2481">
                  <c:v>24.81</c:v>
                </c:pt>
                <c:pt idx="2482">
                  <c:v>24.82</c:v>
                </c:pt>
                <c:pt idx="2483">
                  <c:v>24.83</c:v>
                </c:pt>
                <c:pt idx="2484">
                  <c:v>24.84</c:v>
                </c:pt>
                <c:pt idx="2485">
                  <c:v>24.85</c:v>
                </c:pt>
                <c:pt idx="2486">
                  <c:v>24.86</c:v>
                </c:pt>
                <c:pt idx="2487">
                  <c:v>24.87</c:v>
                </c:pt>
                <c:pt idx="2488">
                  <c:v>24.88</c:v>
                </c:pt>
                <c:pt idx="2489">
                  <c:v>24.89</c:v>
                </c:pt>
                <c:pt idx="2490">
                  <c:v>24.9</c:v>
                </c:pt>
                <c:pt idx="2491">
                  <c:v>24.91</c:v>
                </c:pt>
                <c:pt idx="2492">
                  <c:v>24.92</c:v>
                </c:pt>
                <c:pt idx="2493">
                  <c:v>24.93</c:v>
                </c:pt>
                <c:pt idx="2494">
                  <c:v>24.94</c:v>
                </c:pt>
                <c:pt idx="2495">
                  <c:v>24.95</c:v>
                </c:pt>
                <c:pt idx="2496">
                  <c:v>24.96</c:v>
                </c:pt>
                <c:pt idx="2497">
                  <c:v>24.97</c:v>
                </c:pt>
                <c:pt idx="2498">
                  <c:v>24.98</c:v>
                </c:pt>
                <c:pt idx="2499">
                  <c:v>24.99</c:v>
                </c:pt>
              </c:numCache>
            </c:numRef>
          </c:xVal>
          <c:yVal>
            <c:numRef>
              <c:f>'AL0004'!$AJ$5:$AJ$2504</c:f>
              <c:numCache>
                <c:formatCode>General</c:formatCode>
                <c:ptCount val="2500"/>
                <c:pt idx="0">
                  <c:v>0.1</c:v>
                </c:pt>
                <c:pt idx="1">
                  <c:v>0.12</c:v>
                </c:pt>
                <c:pt idx="2">
                  <c:v>0.1</c:v>
                </c:pt>
                <c:pt idx="3">
                  <c:v>0.08</c:v>
                </c:pt>
                <c:pt idx="4">
                  <c:v>0.12</c:v>
                </c:pt>
                <c:pt idx="5">
                  <c:v>0.08</c:v>
                </c:pt>
                <c:pt idx="6">
                  <c:v>0.12</c:v>
                </c:pt>
                <c:pt idx="7">
                  <c:v>0.1</c:v>
                </c:pt>
                <c:pt idx="8">
                  <c:v>0.12</c:v>
                </c:pt>
                <c:pt idx="9">
                  <c:v>0.1</c:v>
                </c:pt>
                <c:pt idx="10">
                  <c:v>0.1</c:v>
                </c:pt>
                <c:pt idx="11">
                  <c:v>0.12</c:v>
                </c:pt>
                <c:pt idx="12">
                  <c:v>0.1</c:v>
                </c:pt>
                <c:pt idx="13">
                  <c:v>0.14000000000000001</c:v>
                </c:pt>
                <c:pt idx="14">
                  <c:v>0.12</c:v>
                </c:pt>
                <c:pt idx="15">
                  <c:v>0.08</c:v>
                </c:pt>
                <c:pt idx="16">
                  <c:v>0.1</c:v>
                </c:pt>
                <c:pt idx="17">
                  <c:v>0.12</c:v>
                </c:pt>
                <c:pt idx="18">
                  <c:v>0.12</c:v>
                </c:pt>
                <c:pt idx="19">
                  <c:v>0.1</c:v>
                </c:pt>
                <c:pt idx="20">
                  <c:v>0.08</c:v>
                </c:pt>
                <c:pt idx="21">
                  <c:v>0.12</c:v>
                </c:pt>
                <c:pt idx="22">
                  <c:v>0.14000000000000001</c:v>
                </c:pt>
                <c:pt idx="23">
                  <c:v>0.14000000000000001</c:v>
                </c:pt>
                <c:pt idx="24">
                  <c:v>0.1</c:v>
                </c:pt>
                <c:pt idx="25">
                  <c:v>0.08</c:v>
                </c:pt>
                <c:pt idx="26">
                  <c:v>0.1</c:v>
                </c:pt>
                <c:pt idx="27">
                  <c:v>0.08</c:v>
                </c:pt>
                <c:pt idx="28">
                  <c:v>0.08</c:v>
                </c:pt>
                <c:pt idx="29">
                  <c:v>0.1</c:v>
                </c:pt>
                <c:pt idx="30">
                  <c:v>0.12</c:v>
                </c:pt>
                <c:pt idx="31">
                  <c:v>0.1</c:v>
                </c:pt>
                <c:pt idx="32">
                  <c:v>0.14000000000000001</c:v>
                </c:pt>
                <c:pt idx="33">
                  <c:v>0.12</c:v>
                </c:pt>
                <c:pt idx="34">
                  <c:v>0.12</c:v>
                </c:pt>
                <c:pt idx="35">
                  <c:v>0.1</c:v>
                </c:pt>
                <c:pt idx="36">
                  <c:v>0.08</c:v>
                </c:pt>
                <c:pt idx="37">
                  <c:v>0.14000000000000001</c:v>
                </c:pt>
                <c:pt idx="38">
                  <c:v>0.12</c:v>
                </c:pt>
                <c:pt idx="39">
                  <c:v>0.14000000000000001</c:v>
                </c:pt>
                <c:pt idx="40">
                  <c:v>0.08</c:v>
                </c:pt>
                <c:pt idx="41">
                  <c:v>0.14000000000000001</c:v>
                </c:pt>
                <c:pt idx="42">
                  <c:v>0.12</c:v>
                </c:pt>
                <c:pt idx="43">
                  <c:v>0.1</c:v>
                </c:pt>
                <c:pt idx="44">
                  <c:v>0.08</c:v>
                </c:pt>
                <c:pt idx="45">
                  <c:v>0.1</c:v>
                </c:pt>
                <c:pt idx="46">
                  <c:v>0.08</c:v>
                </c:pt>
                <c:pt idx="47">
                  <c:v>0.06</c:v>
                </c:pt>
                <c:pt idx="48">
                  <c:v>0.1</c:v>
                </c:pt>
                <c:pt idx="49">
                  <c:v>0.08</c:v>
                </c:pt>
                <c:pt idx="50">
                  <c:v>0.08</c:v>
                </c:pt>
                <c:pt idx="51">
                  <c:v>0.08</c:v>
                </c:pt>
                <c:pt idx="52">
                  <c:v>0.08</c:v>
                </c:pt>
                <c:pt idx="53">
                  <c:v>0.12</c:v>
                </c:pt>
                <c:pt idx="54">
                  <c:v>0.1</c:v>
                </c:pt>
                <c:pt idx="55">
                  <c:v>0.1</c:v>
                </c:pt>
                <c:pt idx="56">
                  <c:v>0.14000000000000001</c:v>
                </c:pt>
                <c:pt idx="57">
                  <c:v>0.12</c:v>
                </c:pt>
                <c:pt idx="58">
                  <c:v>0.08</c:v>
                </c:pt>
                <c:pt idx="59">
                  <c:v>0.12</c:v>
                </c:pt>
                <c:pt idx="60">
                  <c:v>0.1</c:v>
                </c:pt>
                <c:pt idx="61">
                  <c:v>0.08</c:v>
                </c:pt>
                <c:pt idx="62">
                  <c:v>0.14000000000000001</c:v>
                </c:pt>
                <c:pt idx="63">
                  <c:v>0.08</c:v>
                </c:pt>
                <c:pt idx="64">
                  <c:v>0.12</c:v>
                </c:pt>
                <c:pt idx="65">
                  <c:v>0.1</c:v>
                </c:pt>
                <c:pt idx="66">
                  <c:v>0.12</c:v>
                </c:pt>
                <c:pt idx="67">
                  <c:v>0.14000000000000001</c:v>
                </c:pt>
                <c:pt idx="68">
                  <c:v>0.12</c:v>
                </c:pt>
                <c:pt idx="69">
                  <c:v>0.1</c:v>
                </c:pt>
                <c:pt idx="70">
                  <c:v>0.12</c:v>
                </c:pt>
                <c:pt idx="71">
                  <c:v>0.1</c:v>
                </c:pt>
                <c:pt idx="72">
                  <c:v>0.12</c:v>
                </c:pt>
                <c:pt idx="73">
                  <c:v>0.08</c:v>
                </c:pt>
                <c:pt idx="74">
                  <c:v>0.12</c:v>
                </c:pt>
                <c:pt idx="75">
                  <c:v>0.1</c:v>
                </c:pt>
                <c:pt idx="76">
                  <c:v>0.1</c:v>
                </c:pt>
                <c:pt idx="77">
                  <c:v>0.1</c:v>
                </c:pt>
                <c:pt idx="78">
                  <c:v>0.14000000000000001</c:v>
                </c:pt>
                <c:pt idx="79">
                  <c:v>0.1</c:v>
                </c:pt>
                <c:pt idx="80">
                  <c:v>0.12</c:v>
                </c:pt>
                <c:pt idx="81">
                  <c:v>0.1</c:v>
                </c:pt>
                <c:pt idx="82">
                  <c:v>0.12</c:v>
                </c:pt>
                <c:pt idx="83">
                  <c:v>0.1</c:v>
                </c:pt>
                <c:pt idx="84">
                  <c:v>0.1</c:v>
                </c:pt>
                <c:pt idx="85">
                  <c:v>0.12</c:v>
                </c:pt>
                <c:pt idx="86">
                  <c:v>0.08</c:v>
                </c:pt>
                <c:pt idx="87">
                  <c:v>0.12</c:v>
                </c:pt>
                <c:pt idx="88">
                  <c:v>0.1</c:v>
                </c:pt>
                <c:pt idx="89">
                  <c:v>0.12</c:v>
                </c:pt>
                <c:pt idx="90">
                  <c:v>0.1</c:v>
                </c:pt>
                <c:pt idx="91">
                  <c:v>0.08</c:v>
                </c:pt>
                <c:pt idx="92">
                  <c:v>0.1</c:v>
                </c:pt>
                <c:pt idx="93">
                  <c:v>0.12</c:v>
                </c:pt>
                <c:pt idx="94">
                  <c:v>0.1</c:v>
                </c:pt>
                <c:pt idx="95">
                  <c:v>0.12</c:v>
                </c:pt>
                <c:pt idx="96">
                  <c:v>0.08</c:v>
                </c:pt>
                <c:pt idx="97">
                  <c:v>0.12</c:v>
                </c:pt>
                <c:pt idx="98">
                  <c:v>0.08</c:v>
                </c:pt>
                <c:pt idx="99">
                  <c:v>0.1</c:v>
                </c:pt>
                <c:pt idx="100">
                  <c:v>0.06</c:v>
                </c:pt>
                <c:pt idx="101">
                  <c:v>0.12</c:v>
                </c:pt>
                <c:pt idx="102">
                  <c:v>0.1</c:v>
                </c:pt>
                <c:pt idx="103">
                  <c:v>0.12</c:v>
                </c:pt>
                <c:pt idx="104">
                  <c:v>0.1</c:v>
                </c:pt>
                <c:pt idx="105">
                  <c:v>0.08</c:v>
                </c:pt>
                <c:pt idx="106">
                  <c:v>0.08</c:v>
                </c:pt>
                <c:pt idx="107">
                  <c:v>0.1</c:v>
                </c:pt>
                <c:pt idx="108">
                  <c:v>0.08</c:v>
                </c:pt>
                <c:pt idx="109">
                  <c:v>0.12</c:v>
                </c:pt>
                <c:pt idx="110">
                  <c:v>0.08</c:v>
                </c:pt>
                <c:pt idx="111">
                  <c:v>0.14000000000000001</c:v>
                </c:pt>
                <c:pt idx="112">
                  <c:v>0.1</c:v>
                </c:pt>
                <c:pt idx="113">
                  <c:v>0.12</c:v>
                </c:pt>
                <c:pt idx="114">
                  <c:v>0.12</c:v>
                </c:pt>
                <c:pt idx="115">
                  <c:v>0.1</c:v>
                </c:pt>
                <c:pt idx="116">
                  <c:v>0.08</c:v>
                </c:pt>
                <c:pt idx="117">
                  <c:v>0.1</c:v>
                </c:pt>
                <c:pt idx="118">
                  <c:v>0.12</c:v>
                </c:pt>
                <c:pt idx="119">
                  <c:v>0.1</c:v>
                </c:pt>
                <c:pt idx="120">
                  <c:v>0.08</c:v>
                </c:pt>
                <c:pt idx="121">
                  <c:v>0.08</c:v>
                </c:pt>
                <c:pt idx="122">
                  <c:v>0.08</c:v>
                </c:pt>
                <c:pt idx="123">
                  <c:v>0.12</c:v>
                </c:pt>
                <c:pt idx="124">
                  <c:v>0.08</c:v>
                </c:pt>
                <c:pt idx="125">
                  <c:v>0.1</c:v>
                </c:pt>
                <c:pt idx="126">
                  <c:v>0.12</c:v>
                </c:pt>
                <c:pt idx="127">
                  <c:v>0.12</c:v>
                </c:pt>
                <c:pt idx="128">
                  <c:v>0.12</c:v>
                </c:pt>
                <c:pt idx="129">
                  <c:v>0.08</c:v>
                </c:pt>
                <c:pt idx="130">
                  <c:v>0.06</c:v>
                </c:pt>
                <c:pt idx="131">
                  <c:v>0.08</c:v>
                </c:pt>
                <c:pt idx="132">
                  <c:v>0.12</c:v>
                </c:pt>
                <c:pt idx="133">
                  <c:v>0.08</c:v>
                </c:pt>
                <c:pt idx="134">
                  <c:v>0.12</c:v>
                </c:pt>
                <c:pt idx="135">
                  <c:v>0.1</c:v>
                </c:pt>
                <c:pt idx="136">
                  <c:v>0.1</c:v>
                </c:pt>
                <c:pt idx="137">
                  <c:v>0.08</c:v>
                </c:pt>
                <c:pt idx="138">
                  <c:v>0.12</c:v>
                </c:pt>
                <c:pt idx="139">
                  <c:v>0.06</c:v>
                </c:pt>
                <c:pt idx="140">
                  <c:v>0.08</c:v>
                </c:pt>
                <c:pt idx="141">
                  <c:v>0.08</c:v>
                </c:pt>
                <c:pt idx="142">
                  <c:v>0.12</c:v>
                </c:pt>
                <c:pt idx="143">
                  <c:v>0.08</c:v>
                </c:pt>
                <c:pt idx="144">
                  <c:v>0.08</c:v>
                </c:pt>
                <c:pt idx="145">
                  <c:v>0.1</c:v>
                </c:pt>
                <c:pt idx="146">
                  <c:v>0.1</c:v>
                </c:pt>
                <c:pt idx="147">
                  <c:v>0.12</c:v>
                </c:pt>
                <c:pt idx="148">
                  <c:v>0.08</c:v>
                </c:pt>
                <c:pt idx="149">
                  <c:v>0.1</c:v>
                </c:pt>
                <c:pt idx="150">
                  <c:v>0.08</c:v>
                </c:pt>
                <c:pt idx="151">
                  <c:v>0.08</c:v>
                </c:pt>
                <c:pt idx="152">
                  <c:v>0.12</c:v>
                </c:pt>
                <c:pt idx="153">
                  <c:v>0.1</c:v>
                </c:pt>
                <c:pt idx="154">
                  <c:v>0.06</c:v>
                </c:pt>
                <c:pt idx="155">
                  <c:v>0.12</c:v>
                </c:pt>
                <c:pt idx="156">
                  <c:v>0.1</c:v>
                </c:pt>
                <c:pt idx="157">
                  <c:v>0.1</c:v>
                </c:pt>
                <c:pt idx="158">
                  <c:v>0.1</c:v>
                </c:pt>
                <c:pt idx="159">
                  <c:v>0.12</c:v>
                </c:pt>
                <c:pt idx="160">
                  <c:v>0.12</c:v>
                </c:pt>
                <c:pt idx="161">
                  <c:v>0.1</c:v>
                </c:pt>
                <c:pt idx="162">
                  <c:v>0.1</c:v>
                </c:pt>
                <c:pt idx="163">
                  <c:v>0.08</c:v>
                </c:pt>
                <c:pt idx="164">
                  <c:v>0.08</c:v>
                </c:pt>
                <c:pt idx="165">
                  <c:v>0.12</c:v>
                </c:pt>
                <c:pt idx="166">
                  <c:v>0.1</c:v>
                </c:pt>
                <c:pt idx="167">
                  <c:v>0.12</c:v>
                </c:pt>
                <c:pt idx="168">
                  <c:v>0.1</c:v>
                </c:pt>
                <c:pt idx="169">
                  <c:v>0.1</c:v>
                </c:pt>
                <c:pt idx="170">
                  <c:v>0.08</c:v>
                </c:pt>
                <c:pt idx="171">
                  <c:v>0.12</c:v>
                </c:pt>
                <c:pt idx="172">
                  <c:v>0.1</c:v>
                </c:pt>
                <c:pt idx="173">
                  <c:v>0.08</c:v>
                </c:pt>
                <c:pt idx="174">
                  <c:v>0.08</c:v>
                </c:pt>
                <c:pt idx="175">
                  <c:v>0.08</c:v>
                </c:pt>
                <c:pt idx="176">
                  <c:v>0.08</c:v>
                </c:pt>
                <c:pt idx="177">
                  <c:v>0.12</c:v>
                </c:pt>
                <c:pt idx="178">
                  <c:v>0.12</c:v>
                </c:pt>
                <c:pt idx="179">
                  <c:v>0.1</c:v>
                </c:pt>
                <c:pt idx="180">
                  <c:v>0.08</c:v>
                </c:pt>
                <c:pt idx="181">
                  <c:v>0.08</c:v>
                </c:pt>
                <c:pt idx="182">
                  <c:v>0.1</c:v>
                </c:pt>
                <c:pt idx="183">
                  <c:v>0.08</c:v>
                </c:pt>
                <c:pt idx="184">
                  <c:v>0.12</c:v>
                </c:pt>
                <c:pt idx="185">
                  <c:v>0.08</c:v>
                </c:pt>
                <c:pt idx="186">
                  <c:v>0.12</c:v>
                </c:pt>
                <c:pt idx="187">
                  <c:v>0.08</c:v>
                </c:pt>
                <c:pt idx="188">
                  <c:v>0.1</c:v>
                </c:pt>
                <c:pt idx="189">
                  <c:v>0.1</c:v>
                </c:pt>
                <c:pt idx="190">
                  <c:v>0.1</c:v>
                </c:pt>
                <c:pt idx="191">
                  <c:v>0.08</c:v>
                </c:pt>
                <c:pt idx="192">
                  <c:v>0.1</c:v>
                </c:pt>
                <c:pt idx="193">
                  <c:v>0.08</c:v>
                </c:pt>
                <c:pt idx="194">
                  <c:v>0.1</c:v>
                </c:pt>
                <c:pt idx="195">
                  <c:v>0.08</c:v>
                </c:pt>
                <c:pt idx="196">
                  <c:v>0.1</c:v>
                </c:pt>
                <c:pt idx="197">
                  <c:v>0.08</c:v>
                </c:pt>
                <c:pt idx="198">
                  <c:v>0.1</c:v>
                </c:pt>
                <c:pt idx="199">
                  <c:v>0.1</c:v>
                </c:pt>
                <c:pt idx="200">
                  <c:v>0.04</c:v>
                </c:pt>
                <c:pt idx="201">
                  <c:v>0.08</c:v>
                </c:pt>
                <c:pt idx="202">
                  <c:v>0.1</c:v>
                </c:pt>
                <c:pt idx="203">
                  <c:v>0.12</c:v>
                </c:pt>
                <c:pt idx="204">
                  <c:v>0.08</c:v>
                </c:pt>
                <c:pt idx="205">
                  <c:v>0.08</c:v>
                </c:pt>
                <c:pt idx="206">
                  <c:v>0.1</c:v>
                </c:pt>
                <c:pt idx="207">
                  <c:v>0.08</c:v>
                </c:pt>
                <c:pt idx="208">
                  <c:v>0.12</c:v>
                </c:pt>
                <c:pt idx="209">
                  <c:v>0.12</c:v>
                </c:pt>
                <c:pt idx="210">
                  <c:v>0.1</c:v>
                </c:pt>
                <c:pt idx="211">
                  <c:v>0.1</c:v>
                </c:pt>
                <c:pt idx="212">
                  <c:v>0.12</c:v>
                </c:pt>
                <c:pt idx="213">
                  <c:v>0.08</c:v>
                </c:pt>
                <c:pt idx="214">
                  <c:v>0.08</c:v>
                </c:pt>
                <c:pt idx="215">
                  <c:v>0.1</c:v>
                </c:pt>
                <c:pt idx="216">
                  <c:v>0.1</c:v>
                </c:pt>
                <c:pt idx="217">
                  <c:v>0.12</c:v>
                </c:pt>
                <c:pt idx="218">
                  <c:v>0.06</c:v>
                </c:pt>
                <c:pt idx="219">
                  <c:v>0.12</c:v>
                </c:pt>
                <c:pt idx="220">
                  <c:v>0.1</c:v>
                </c:pt>
                <c:pt idx="221">
                  <c:v>0.06</c:v>
                </c:pt>
                <c:pt idx="222">
                  <c:v>0.1</c:v>
                </c:pt>
                <c:pt idx="223">
                  <c:v>0.14000000000000001</c:v>
                </c:pt>
                <c:pt idx="224">
                  <c:v>0.08</c:v>
                </c:pt>
                <c:pt idx="225">
                  <c:v>0.1</c:v>
                </c:pt>
                <c:pt idx="226">
                  <c:v>0.06</c:v>
                </c:pt>
                <c:pt idx="227">
                  <c:v>0.12</c:v>
                </c:pt>
                <c:pt idx="228">
                  <c:v>0.08</c:v>
                </c:pt>
                <c:pt idx="229">
                  <c:v>0.1</c:v>
                </c:pt>
                <c:pt idx="230">
                  <c:v>0.08</c:v>
                </c:pt>
                <c:pt idx="231">
                  <c:v>0.12</c:v>
                </c:pt>
                <c:pt idx="232">
                  <c:v>0.08</c:v>
                </c:pt>
                <c:pt idx="233">
                  <c:v>0.14000000000000001</c:v>
                </c:pt>
                <c:pt idx="234">
                  <c:v>0.06</c:v>
                </c:pt>
                <c:pt idx="235">
                  <c:v>0.08</c:v>
                </c:pt>
                <c:pt idx="236">
                  <c:v>0.08</c:v>
                </c:pt>
                <c:pt idx="237">
                  <c:v>0.14000000000000001</c:v>
                </c:pt>
                <c:pt idx="238">
                  <c:v>0.1</c:v>
                </c:pt>
                <c:pt idx="239">
                  <c:v>0.1</c:v>
                </c:pt>
                <c:pt idx="240">
                  <c:v>0.08</c:v>
                </c:pt>
                <c:pt idx="241">
                  <c:v>0.12</c:v>
                </c:pt>
                <c:pt idx="242">
                  <c:v>0.12</c:v>
                </c:pt>
                <c:pt idx="243">
                  <c:v>0.1</c:v>
                </c:pt>
                <c:pt idx="244">
                  <c:v>0.12</c:v>
                </c:pt>
                <c:pt idx="245">
                  <c:v>0.08</c:v>
                </c:pt>
                <c:pt idx="246">
                  <c:v>0.08</c:v>
                </c:pt>
                <c:pt idx="247">
                  <c:v>0.06</c:v>
                </c:pt>
                <c:pt idx="248">
                  <c:v>0.08</c:v>
                </c:pt>
                <c:pt idx="249">
                  <c:v>0.14000000000000001</c:v>
                </c:pt>
                <c:pt idx="250">
                  <c:v>0.08</c:v>
                </c:pt>
                <c:pt idx="251">
                  <c:v>0.08</c:v>
                </c:pt>
                <c:pt idx="252">
                  <c:v>0.12</c:v>
                </c:pt>
                <c:pt idx="253">
                  <c:v>0.08</c:v>
                </c:pt>
                <c:pt idx="254">
                  <c:v>0.08</c:v>
                </c:pt>
                <c:pt idx="255">
                  <c:v>0.08</c:v>
                </c:pt>
                <c:pt idx="256">
                  <c:v>0.1</c:v>
                </c:pt>
                <c:pt idx="257">
                  <c:v>0.08</c:v>
                </c:pt>
                <c:pt idx="258">
                  <c:v>0.08</c:v>
                </c:pt>
                <c:pt idx="259">
                  <c:v>0.08</c:v>
                </c:pt>
                <c:pt idx="260">
                  <c:v>0.12</c:v>
                </c:pt>
                <c:pt idx="261">
                  <c:v>0.08</c:v>
                </c:pt>
                <c:pt idx="262">
                  <c:v>0.12</c:v>
                </c:pt>
                <c:pt idx="263">
                  <c:v>0.08</c:v>
                </c:pt>
                <c:pt idx="264">
                  <c:v>0.1</c:v>
                </c:pt>
                <c:pt idx="265">
                  <c:v>0.06</c:v>
                </c:pt>
                <c:pt idx="266">
                  <c:v>0.1</c:v>
                </c:pt>
                <c:pt idx="267">
                  <c:v>0.12</c:v>
                </c:pt>
                <c:pt idx="268">
                  <c:v>0.12</c:v>
                </c:pt>
                <c:pt idx="269">
                  <c:v>0.08</c:v>
                </c:pt>
                <c:pt idx="270">
                  <c:v>0.06</c:v>
                </c:pt>
                <c:pt idx="271">
                  <c:v>0.12</c:v>
                </c:pt>
                <c:pt idx="272">
                  <c:v>0.06</c:v>
                </c:pt>
                <c:pt idx="273">
                  <c:v>0.1</c:v>
                </c:pt>
                <c:pt idx="274">
                  <c:v>0.12</c:v>
                </c:pt>
                <c:pt idx="275">
                  <c:v>0.1</c:v>
                </c:pt>
                <c:pt idx="276">
                  <c:v>0.08</c:v>
                </c:pt>
                <c:pt idx="277">
                  <c:v>0.08</c:v>
                </c:pt>
                <c:pt idx="278">
                  <c:v>0.1</c:v>
                </c:pt>
                <c:pt idx="279">
                  <c:v>0.08</c:v>
                </c:pt>
                <c:pt idx="280">
                  <c:v>0.1</c:v>
                </c:pt>
                <c:pt idx="281">
                  <c:v>0.08</c:v>
                </c:pt>
                <c:pt idx="282">
                  <c:v>0.12</c:v>
                </c:pt>
                <c:pt idx="283">
                  <c:v>0.1</c:v>
                </c:pt>
                <c:pt idx="284">
                  <c:v>0.08</c:v>
                </c:pt>
                <c:pt idx="285">
                  <c:v>0.1</c:v>
                </c:pt>
                <c:pt idx="286">
                  <c:v>0.08</c:v>
                </c:pt>
                <c:pt idx="287">
                  <c:v>0.08</c:v>
                </c:pt>
                <c:pt idx="288">
                  <c:v>0.08</c:v>
                </c:pt>
                <c:pt idx="289">
                  <c:v>0.1</c:v>
                </c:pt>
                <c:pt idx="290">
                  <c:v>0.1</c:v>
                </c:pt>
                <c:pt idx="291">
                  <c:v>0.08</c:v>
                </c:pt>
                <c:pt idx="292">
                  <c:v>0.08</c:v>
                </c:pt>
                <c:pt idx="293">
                  <c:v>0.1</c:v>
                </c:pt>
                <c:pt idx="294">
                  <c:v>0.08</c:v>
                </c:pt>
                <c:pt idx="295">
                  <c:v>0.1</c:v>
                </c:pt>
                <c:pt idx="296">
                  <c:v>0.12</c:v>
                </c:pt>
                <c:pt idx="297">
                  <c:v>0.12</c:v>
                </c:pt>
                <c:pt idx="298">
                  <c:v>0.14000000000000001</c:v>
                </c:pt>
                <c:pt idx="299">
                  <c:v>0.12</c:v>
                </c:pt>
                <c:pt idx="300">
                  <c:v>0.1</c:v>
                </c:pt>
                <c:pt idx="301">
                  <c:v>0.14000000000000001</c:v>
                </c:pt>
                <c:pt idx="302">
                  <c:v>0.1</c:v>
                </c:pt>
                <c:pt idx="303">
                  <c:v>0.12</c:v>
                </c:pt>
                <c:pt idx="304">
                  <c:v>0.1</c:v>
                </c:pt>
                <c:pt idx="305">
                  <c:v>0.12</c:v>
                </c:pt>
                <c:pt idx="306">
                  <c:v>0.1</c:v>
                </c:pt>
                <c:pt idx="307">
                  <c:v>0.12</c:v>
                </c:pt>
                <c:pt idx="308">
                  <c:v>0.08</c:v>
                </c:pt>
                <c:pt idx="309">
                  <c:v>0.1</c:v>
                </c:pt>
                <c:pt idx="310">
                  <c:v>0.1</c:v>
                </c:pt>
                <c:pt idx="311">
                  <c:v>0.08</c:v>
                </c:pt>
                <c:pt idx="312">
                  <c:v>0.1</c:v>
                </c:pt>
                <c:pt idx="313">
                  <c:v>0.08</c:v>
                </c:pt>
                <c:pt idx="314">
                  <c:v>0.1</c:v>
                </c:pt>
                <c:pt idx="315">
                  <c:v>0.08</c:v>
                </c:pt>
                <c:pt idx="316">
                  <c:v>0.04</c:v>
                </c:pt>
                <c:pt idx="317">
                  <c:v>0.08</c:v>
                </c:pt>
                <c:pt idx="318">
                  <c:v>0.12</c:v>
                </c:pt>
                <c:pt idx="319">
                  <c:v>0.08</c:v>
                </c:pt>
                <c:pt idx="320">
                  <c:v>0.08</c:v>
                </c:pt>
                <c:pt idx="321">
                  <c:v>0.08</c:v>
                </c:pt>
                <c:pt idx="322">
                  <c:v>0.12</c:v>
                </c:pt>
                <c:pt idx="323">
                  <c:v>0.14000000000000001</c:v>
                </c:pt>
                <c:pt idx="324">
                  <c:v>0.14000000000000001</c:v>
                </c:pt>
                <c:pt idx="325">
                  <c:v>0.08</c:v>
                </c:pt>
                <c:pt idx="326">
                  <c:v>0.14000000000000001</c:v>
                </c:pt>
                <c:pt idx="327">
                  <c:v>0.12</c:v>
                </c:pt>
                <c:pt idx="328">
                  <c:v>0.1</c:v>
                </c:pt>
                <c:pt idx="329">
                  <c:v>0.08</c:v>
                </c:pt>
                <c:pt idx="330">
                  <c:v>0.1</c:v>
                </c:pt>
                <c:pt idx="331">
                  <c:v>0.08</c:v>
                </c:pt>
                <c:pt idx="332">
                  <c:v>0.08</c:v>
                </c:pt>
                <c:pt idx="333">
                  <c:v>0.08</c:v>
                </c:pt>
                <c:pt idx="334">
                  <c:v>0.12</c:v>
                </c:pt>
                <c:pt idx="335">
                  <c:v>0.08</c:v>
                </c:pt>
                <c:pt idx="336">
                  <c:v>0.1</c:v>
                </c:pt>
                <c:pt idx="337">
                  <c:v>0.1</c:v>
                </c:pt>
                <c:pt idx="338">
                  <c:v>0.1</c:v>
                </c:pt>
                <c:pt idx="339">
                  <c:v>0.1</c:v>
                </c:pt>
                <c:pt idx="340">
                  <c:v>0.08</c:v>
                </c:pt>
                <c:pt idx="341">
                  <c:v>0.1</c:v>
                </c:pt>
                <c:pt idx="342">
                  <c:v>0.14000000000000001</c:v>
                </c:pt>
                <c:pt idx="343">
                  <c:v>0.1</c:v>
                </c:pt>
                <c:pt idx="344">
                  <c:v>0.08</c:v>
                </c:pt>
                <c:pt idx="345">
                  <c:v>0.08</c:v>
                </c:pt>
                <c:pt idx="346">
                  <c:v>0.12</c:v>
                </c:pt>
                <c:pt idx="347">
                  <c:v>0.1</c:v>
                </c:pt>
                <c:pt idx="348">
                  <c:v>0.08</c:v>
                </c:pt>
                <c:pt idx="349">
                  <c:v>0.1</c:v>
                </c:pt>
                <c:pt idx="350">
                  <c:v>0.06</c:v>
                </c:pt>
                <c:pt idx="351">
                  <c:v>0.1</c:v>
                </c:pt>
                <c:pt idx="352">
                  <c:v>0.08</c:v>
                </c:pt>
                <c:pt idx="353">
                  <c:v>0.08</c:v>
                </c:pt>
                <c:pt idx="354">
                  <c:v>0.1</c:v>
                </c:pt>
                <c:pt idx="355">
                  <c:v>0.12</c:v>
                </c:pt>
                <c:pt idx="356">
                  <c:v>0.08</c:v>
                </c:pt>
                <c:pt idx="357">
                  <c:v>0.12</c:v>
                </c:pt>
                <c:pt idx="358">
                  <c:v>0.1</c:v>
                </c:pt>
                <c:pt idx="359">
                  <c:v>0.1</c:v>
                </c:pt>
                <c:pt idx="360">
                  <c:v>0.06</c:v>
                </c:pt>
                <c:pt idx="361">
                  <c:v>0.08</c:v>
                </c:pt>
                <c:pt idx="362">
                  <c:v>0.08</c:v>
                </c:pt>
                <c:pt idx="363">
                  <c:v>0.08</c:v>
                </c:pt>
                <c:pt idx="364">
                  <c:v>0.1</c:v>
                </c:pt>
                <c:pt idx="365">
                  <c:v>0.08</c:v>
                </c:pt>
                <c:pt idx="366">
                  <c:v>0.08</c:v>
                </c:pt>
                <c:pt idx="367">
                  <c:v>0.1</c:v>
                </c:pt>
                <c:pt idx="368">
                  <c:v>0.06</c:v>
                </c:pt>
                <c:pt idx="369">
                  <c:v>0.1</c:v>
                </c:pt>
                <c:pt idx="370">
                  <c:v>0.08</c:v>
                </c:pt>
                <c:pt idx="371">
                  <c:v>0.08</c:v>
                </c:pt>
                <c:pt idx="372">
                  <c:v>0.1</c:v>
                </c:pt>
                <c:pt idx="373">
                  <c:v>0.12</c:v>
                </c:pt>
                <c:pt idx="374">
                  <c:v>0.12</c:v>
                </c:pt>
                <c:pt idx="375">
                  <c:v>0.1</c:v>
                </c:pt>
                <c:pt idx="376">
                  <c:v>0.08</c:v>
                </c:pt>
                <c:pt idx="377">
                  <c:v>0.08</c:v>
                </c:pt>
                <c:pt idx="378">
                  <c:v>0.12</c:v>
                </c:pt>
                <c:pt idx="379">
                  <c:v>0.08</c:v>
                </c:pt>
                <c:pt idx="380">
                  <c:v>0.12</c:v>
                </c:pt>
                <c:pt idx="381">
                  <c:v>0.08</c:v>
                </c:pt>
                <c:pt idx="382">
                  <c:v>0.08</c:v>
                </c:pt>
                <c:pt idx="383">
                  <c:v>0.08</c:v>
                </c:pt>
                <c:pt idx="384">
                  <c:v>0.1</c:v>
                </c:pt>
                <c:pt idx="385">
                  <c:v>0.06</c:v>
                </c:pt>
                <c:pt idx="386">
                  <c:v>0.06</c:v>
                </c:pt>
                <c:pt idx="387">
                  <c:v>0.08</c:v>
                </c:pt>
                <c:pt idx="388">
                  <c:v>0.12</c:v>
                </c:pt>
                <c:pt idx="389">
                  <c:v>0.08</c:v>
                </c:pt>
                <c:pt idx="390">
                  <c:v>0.08</c:v>
                </c:pt>
                <c:pt idx="391">
                  <c:v>0.08</c:v>
                </c:pt>
                <c:pt idx="392">
                  <c:v>0.12</c:v>
                </c:pt>
                <c:pt idx="393">
                  <c:v>0.08</c:v>
                </c:pt>
                <c:pt idx="394">
                  <c:v>0.14000000000000001</c:v>
                </c:pt>
                <c:pt idx="395">
                  <c:v>0.06</c:v>
                </c:pt>
                <c:pt idx="396">
                  <c:v>0.1</c:v>
                </c:pt>
                <c:pt idx="397">
                  <c:v>0.08</c:v>
                </c:pt>
                <c:pt idx="398">
                  <c:v>0.06</c:v>
                </c:pt>
                <c:pt idx="399">
                  <c:v>0.06</c:v>
                </c:pt>
                <c:pt idx="400">
                  <c:v>0.12</c:v>
                </c:pt>
                <c:pt idx="401">
                  <c:v>0.08</c:v>
                </c:pt>
                <c:pt idx="402">
                  <c:v>0.1</c:v>
                </c:pt>
                <c:pt idx="403">
                  <c:v>0.08</c:v>
                </c:pt>
                <c:pt idx="404">
                  <c:v>0.08</c:v>
                </c:pt>
                <c:pt idx="405">
                  <c:v>0.08</c:v>
                </c:pt>
                <c:pt idx="406">
                  <c:v>0.08</c:v>
                </c:pt>
                <c:pt idx="407">
                  <c:v>0.1</c:v>
                </c:pt>
                <c:pt idx="408">
                  <c:v>0.12</c:v>
                </c:pt>
                <c:pt idx="409">
                  <c:v>0.08</c:v>
                </c:pt>
                <c:pt idx="410">
                  <c:v>0.08</c:v>
                </c:pt>
                <c:pt idx="411">
                  <c:v>0.12</c:v>
                </c:pt>
                <c:pt idx="412">
                  <c:v>0.08</c:v>
                </c:pt>
                <c:pt idx="413">
                  <c:v>0.1</c:v>
                </c:pt>
                <c:pt idx="414">
                  <c:v>0.06</c:v>
                </c:pt>
                <c:pt idx="415">
                  <c:v>0.06</c:v>
                </c:pt>
                <c:pt idx="416">
                  <c:v>0.08</c:v>
                </c:pt>
                <c:pt idx="417">
                  <c:v>0.12</c:v>
                </c:pt>
                <c:pt idx="418">
                  <c:v>0.08</c:v>
                </c:pt>
                <c:pt idx="419">
                  <c:v>0.1</c:v>
                </c:pt>
                <c:pt idx="420">
                  <c:v>0.08</c:v>
                </c:pt>
                <c:pt idx="421">
                  <c:v>0.12</c:v>
                </c:pt>
                <c:pt idx="422">
                  <c:v>0.1</c:v>
                </c:pt>
                <c:pt idx="423">
                  <c:v>0.1</c:v>
                </c:pt>
                <c:pt idx="424">
                  <c:v>0.12</c:v>
                </c:pt>
                <c:pt idx="425">
                  <c:v>0.08</c:v>
                </c:pt>
                <c:pt idx="426">
                  <c:v>0.08</c:v>
                </c:pt>
                <c:pt idx="427">
                  <c:v>0.08</c:v>
                </c:pt>
                <c:pt idx="428">
                  <c:v>0.08</c:v>
                </c:pt>
                <c:pt idx="429">
                  <c:v>0.1</c:v>
                </c:pt>
                <c:pt idx="430">
                  <c:v>0.08</c:v>
                </c:pt>
                <c:pt idx="431">
                  <c:v>0.08</c:v>
                </c:pt>
                <c:pt idx="432">
                  <c:v>0.08</c:v>
                </c:pt>
                <c:pt idx="433">
                  <c:v>0.08</c:v>
                </c:pt>
                <c:pt idx="434">
                  <c:v>0.08</c:v>
                </c:pt>
                <c:pt idx="435">
                  <c:v>0.08</c:v>
                </c:pt>
                <c:pt idx="436">
                  <c:v>0.08</c:v>
                </c:pt>
                <c:pt idx="437">
                  <c:v>0.08</c:v>
                </c:pt>
                <c:pt idx="438">
                  <c:v>0.1</c:v>
                </c:pt>
                <c:pt idx="439">
                  <c:v>0.12</c:v>
                </c:pt>
                <c:pt idx="440">
                  <c:v>0.06</c:v>
                </c:pt>
                <c:pt idx="441">
                  <c:v>0.1</c:v>
                </c:pt>
                <c:pt idx="442">
                  <c:v>0.12</c:v>
                </c:pt>
                <c:pt idx="443">
                  <c:v>0.1</c:v>
                </c:pt>
                <c:pt idx="444">
                  <c:v>0.1</c:v>
                </c:pt>
                <c:pt idx="445">
                  <c:v>0.08</c:v>
                </c:pt>
                <c:pt idx="446">
                  <c:v>0.1</c:v>
                </c:pt>
                <c:pt idx="447">
                  <c:v>0.08</c:v>
                </c:pt>
                <c:pt idx="448">
                  <c:v>0.1</c:v>
                </c:pt>
                <c:pt idx="449">
                  <c:v>0.08</c:v>
                </c:pt>
                <c:pt idx="450">
                  <c:v>0.1</c:v>
                </c:pt>
                <c:pt idx="451">
                  <c:v>0.08</c:v>
                </c:pt>
                <c:pt idx="452">
                  <c:v>0.08</c:v>
                </c:pt>
                <c:pt idx="453">
                  <c:v>0.08</c:v>
                </c:pt>
                <c:pt idx="454">
                  <c:v>0.1</c:v>
                </c:pt>
                <c:pt idx="455">
                  <c:v>0.08</c:v>
                </c:pt>
                <c:pt idx="456">
                  <c:v>0.12</c:v>
                </c:pt>
                <c:pt idx="457">
                  <c:v>0.08</c:v>
                </c:pt>
                <c:pt idx="458">
                  <c:v>0.06</c:v>
                </c:pt>
                <c:pt idx="459">
                  <c:v>0.1</c:v>
                </c:pt>
                <c:pt idx="460">
                  <c:v>0.12</c:v>
                </c:pt>
                <c:pt idx="461">
                  <c:v>0.08</c:v>
                </c:pt>
                <c:pt idx="462">
                  <c:v>0.1</c:v>
                </c:pt>
                <c:pt idx="463">
                  <c:v>0.08</c:v>
                </c:pt>
                <c:pt idx="464">
                  <c:v>0.12</c:v>
                </c:pt>
                <c:pt idx="465">
                  <c:v>0.1</c:v>
                </c:pt>
                <c:pt idx="466">
                  <c:v>0.08</c:v>
                </c:pt>
                <c:pt idx="467">
                  <c:v>0.1</c:v>
                </c:pt>
                <c:pt idx="468">
                  <c:v>0.1</c:v>
                </c:pt>
                <c:pt idx="469">
                  <c:v>0.08</c:v>
                </c:pt>
                <c:pt idx="470">
                  <c:v>0.12</c:v>
                </c:pt>
                <c:pt idx="471">
                  <c:v>0.08</c:v>
                </c:pt>
                <c:pt idx="472">
                  <c:v>0.14000000000000001</c:v>
                </c:pt>
                <c:pt idx="473">
                  <c:v>0.1</c:v>
                </c:pt>
                <c:pt idx="474">
                  <c:v>0.1</c:v>
                </c:pt>
                <c:pt idx="475">
                  <c:v>0.1</c:v>
                </c:pt>
                <c:pt idx="476">
                  <c:v>0.06</c:v>
                </c:pt>
                <c:pt idx="477">
                  <c:v>0.08</c:v>
                </c:pt>
                <c:pt idx="478">
                  <c:v>0.06</c:v>
                </c:pt>
                <c:pt idx="479">
                  <c:v>0.08</c:v>
                </c:pt>
                <c:pt idx="480">
                  <c:v>0.08</c:v>
                </c:pt>
                <c:pt idx="481">
                  <c:v>0.08</c:v>
                </c:pt>
                <c:pt idx="482">
                  <c:v>0.08</c:v>
                </c:pt>
                <c:pt idx="483">
                  <c:v>0.12</c:v>
                </c:pt>
                <c:pt idx="484">
                  <c:v>0.1</c:v>
                </c:pt>
                <c:pt idx="485">
                  <c:v>0.1</c:v>
                </c:pt>
                <c:pt idx="486">
                  <c:v>0.06</c:v>
                </c:pt>
                <c:pt idx="487">
                  <c:v>0.12</c:v>
                </c:pt>
                <c:pt idx="488">
                  <c:v>0.08</c:v>
                </c:pt>
                <c:pt idx="489">
                  <c:v>0.1</c:v>
                </c:pt>
                <c:pt idx="490">
                  <c:v>0.1</c:v>
                </c:pt>
                <c:pt idx="491">
                  <c:v>0.12</c:v>
                </c:pt>
                <c:pt idx="492">
                  <c:v>0.1</c:v>
                </c:pt>
                <c:pt idx="493">
                  <c:v>0.12</c:v>
                </c:pt>
                <c:pt idx="494">
                  <c:v>0.08</c:v>
                </c:pt>
                <c:pt idx="495">
                  <c:v>0.1</c:v>
                </c:pt>
                <c:pt idx="496">
                  <c:v>0.12</c:v>
                </c:pt>
                <c:pt idx="497">
                  <c:v>0.14000000000000001</c:v>
                </c:pt>
                <c:pt idx="498">
                  <c:v>0.12</c:v>
                </c:pt>
                <c:pt idx="499">
                  <c:v>0.12</c:v>
                </c:pt>
                <c:pt idx="500">
                  <c:v>0.12</c:v>
                </c:pt>
                <c:pt idx="501">
                  <c:v>0.12</c:v>
                </c:pt>
                <c:pt idx="502">
                  <c:v>0.14000000000000001</c:v>
                </c:pt>
                <c:pt idx="503">
                  <c:v>0.1</c:v>
                </c:pt>
                <c:pt idx="504">
                  <c:v>0.12</c:v>
                </c:pt>
                <c:pt idx="505">
                  <c:v>0.16</c:v>
                </c:pt>
                <c:pt idx="506">
                  <c:v>0.14000000000000001</c:v>
                </c:pt>
                <c:pt idx="507">
                  <c:v>0.16</c:v>
                </c:pt>
                <c:pt idx="508">
                  <c:v>0.12</c:v>
                </c:pt>
                <c:pt idx="509">
                  <c:v>0.14000000000000001</c:v>
                </c:pt>
                <c:pt idx="510">
                  <c:v>0.16</c:v>
                </c:pt>
                <c:pt idx="511">
                  <c:v>0.16</c:v>
                </c:pt>
                <c:pt idx="512">
                  <c:v>0.16</c:v>
                </c:pt>
                <c:pt idx="513">
                  <c:v>0.16</c:v>
                </c:pt>
                <c:pt idx="514">
                  <c:v>0.14000000000000001</c:v>
                </c:pt>
                <c:pt idx="515">
                  <c:v>0.18</c:v>
                </c:pt>
                <c:pt idx="516">
                  <c:v>0.14000000000000001</c:v>
                </c:pt>
                <c:pt idx="517">
                  <c:v>0.16</c:v>
                </c:pt>
                <c:pt idx="518">
                  <c:v>0.16</c:v>
                </c:pt>
                <c:pt idx="519">
                  <c:v>0.16</c:v>
                </c:pt>
                <c:pt idx="520">
                  <c:v>0.14000000000000001</c:v>
                </c:pt>
                <c:pt idx="521">
                  <c:v>0.16</c:v>
                </c:pt>
                <c:pt idx="522">
                  <c:v>0.14000000000000001</c:v>
                </c:pt>
                <c:pt idx="523">
                  <c:v>0.1</c:v>
                </c:pt>
                <c:pt idx="524">
                  <c:v>0.16</c:v>
                </c:pt>
                <c:pt idx="525">
                  <c:v>0.16</c:v>
                </c:pt>
                <c:pt idx="526">
                  <c:v>0.16</c:v>
                </c:pt>
                <c:pt idx="527">
                  <c:v>0.18</c:v>
                </c:pt>
                <c:pt idx="528">
                  <c:v>0.16</c:v>
                </c:pt>
                <c:pt idx="529">
                  <c:v>0.14000000000000001</c:v>
                </c:pt>
                <c:pt idx="530">
                  <c:v>0.14000000000000001</c:v>
                </c:pt>
                <c:pt idx="531">
                  <c:v>0.16</c:v>
                </c:pt>
                <c:pt idx="532">
                  <c:v>0.18</c:v>
                </c:pt>
                <c:pt idx="533">
                  <c:v>0.16</c:v>
                </c:pt>
                <c:pt idx="534">
                  <c:v>0.14000000000000001</c:v>
                </c:pt>
                <c:pt idx="535">
                  <c:v>0.14000000000000001</c:v>
                </c:pt>
                <c:pt idx="536">
                  <c:v>0.14000000000000001</c:v>
                </c:pt>
                <c:pt idx="537">
                  <c:v>0.16</c:v>
                </c:pt>
                <c:pt idx="538">
                  <c:v>0.16</c:v>
                </c:pt>
                <c:pt idx="539">
                  <c:v>0.14000000000000001</c:v>
                </c:pt>
                <c:pt idx="540">
                  <c:v>0.16</c:v>
                </c:pt>
                <c:pt idx="541">
                  <c:v>0.18</c:v>
                </c:pt>
                <c:pt idx="542">
                  <c:v>0.16</c:v>
                </c:pt>
                <c:pt idx="543">
                  <c:v>0.14000000000000001</c:v>
                </c:pt>
                <c:pt idx="544">
                  <c:v>0.14000000000000001</c:v>
                </c:pt>
                <c:pt idx="545">
                  <c:v>0.14000000000000001</c:v>
                </c:pt>
                <c:pt idx="546">
                  <c:v>0.18</c:v>
                </c:pt>
                <c:pt idx="547">
                  <c:v>0.14000000000000001</c:v>
                </c:pt>
                <c:pt idx="548">
                  <c:v>0.14000000000000001</c:v>
                </c:pt>
                <c:pt idx="549">
                  <c:v>0.16</c:v>
                </c:pt>
                <c:pt idx="550">
                  <c:v>0.14000000000000001</c:v>
                </c:pt>
                <c:pt idx="551">
                  <c:v>0.14000000000000001</c:v>
                </c:pt>
                <c:pt idx="552">
                  <c:v>0.16</c:v>
                </c:pt>
                <c:pt idx="553">
                  <c:v>0.14000000000000001</c:v>
                </c:pt>
                <c:pt idx="554">
                  <c:v>0.16</c:v>
                </c:pt>
                <c:pt idx="555">
                  <c:v>0.14000000000000001</c:v>
                </c:pt>
                <c:pt idx="556">
                  <c:v>0.16</c:v>
                </c:pt>
                <c:pt idx="557">
                  <c:v>0.16</c:v>
                </c:pt>
                <c:pt idx="558">
                  <c:v>0.16</c:v>
                </c:pt>
                <c:pt idx="559">
                  <c:v>0.18</c:v>
                </c:pt>
                <c:pt idx="560">
                  <c:v>0.14000000000000001</c:v>
                </c:pt>
                <c:pt idx="561">
                  <c:v>0.16</c:v>
                </c:pt>
                <c:pt idx="562">
                  <c:v>0.16</c:v>
                </c:pt>
                <c:pt idx="563">
                  <c:v>0.16</c:v>
                </c:pt>
                <c:pt idx="564">
                  <c:v>0.14000000000000001</c:v>
                </c:pt>
                <c:pt idx="565">
                  <c:v>0.18</c:v>
                </c:pt>
                <c:pt idx="566">
                  <c:v>0.16</c:v>
                </c:pt>
                <c:pt idx="567">
                  <c:v>0.16</c:v>
                </c:pt>
                <c:pt idx="568">
                  <c:v>0.16</c:v>
                </c:pt>
                <c:pt idx="569">
                  <c:v>0.16</c:v>
                </c:pt>
                <c:pt idx="570">
                  <c:v>0.16</c:v>
                </c:pt>
                <c:pt idx="571">
                  <c:v>0.14000000000000001</c:v>
                </c:pt>
                <c:pt idx="572">
                  <c:v>0.16</c:v>
                </c:pt>
                <c:pt idx="573">
                  <c:v>0.16</c:v>
                </c:pt>
                <c:pt idx="574">
                  <c:v>0.18</c:v>
                </c:pt>
                <c:pt idx="575">
                  <c:v>0.16</c:v>
                </c:pt>
                <c:pt idx="576">
                  <c:v>0.16</c:v>
                </c:pt>
                <c:pt idx="577">
                  <c:v>0.16</c:v>
                </c:pt>
                <c:pt idx="578">
                  <c:v>0.16</c:v>
                </c:pt>
                <c:pt idx="579">
                  <c:v>0.16</c:v>
                </c:pt>
                <c:pt idx="580">
                  <c:v>0.16</c:v>
                </c:pt>
                <c:pt idx="581">
                  <c:v>0.16</c:v>
                </c:pt>
                <c:pt idx="582">
                  <c:v>0.16</c:v>
                </c:pt>
                <c:pt idx="583">
                  <c:v>0.14000000000000001</c:v>
                </c:pt>
                <c:pt idx="584">
                  <c:v>0.18</c:v>
                </c:pt>
                <c:pt idx="585">
                  <c:v>0.16</c:v>
                </c:pt>
                <c:pt idx="586">
                  <c:v>0.16</c:v>
                </c:pt>
                <c:pt idx="587">
                  <c:v>0.18</c:v>
                </c:pt>
                <c:pt idx="588">
                  <c:v>0.14000000000000001</c:v>
                </c:pt>
                <c:pt idx="589">
                  <c:v>0.16</c:v>
                </c:pt>
                <c:pt idx="590">
                  <c:v>0.16</c:v>
                </c:pt>
                <c:pt idx="591">
                  <c:v>0.18</c:v>
                </c:pt>
                <c:pt idx="592">
                  <c:v>0.14000000000000001</c:v>
                </c:pt>
                <c:pt idx="593">
                  <c:v>0.16</c:v>
                </c:pt>
                <c:pt idx="594">
                  <c:v>0.14000000000000001</c:v>
                </c:pt>
                <c:pt idx="595">
                  <c:v>0.16</c:v>
                </c:pt>
                <c:pt idx="596">
                  <c:v>0.16</c:v>
                </c:pt>
                <c:pt idx="597">
                  <c:v>0.16</c:v>
                </c:pt>
                <c:pt idx="598">
                  <c:v>0.16</c:v>
                </c:pt>
                <c:pt idx="599">
                  <c:v>0.16</c:v>
                </c:pt>
                <c:pt idx="600">
                  <c:v>0.16</c:v>
                </c:pt>
                <c:pt idx="601">
                  <c:v>0.16</c:v>
                </c:pt>
                <c:pt idx="602">
                  <c:v>0.16</c:v>
                </c:pt>
                <c:pt idx="603">
                  <c:v>0.16</c:v>
                </c:pt>
                <c:pt idx="604">
                  <c:v>0.16</c:v>
                </c:pt>
                <c:pt idx="605">
                  <c:v>0.16</c:v>
                </c:pt>
                <c:pt idx="606">
                  <c:v>0.16</c:v>
                </c:pt>
                <c:pt idx="607">
                  <c:v>0.16</c:v>
                </c:pt>
                <c:pt idx="608">
                  <c:v>0.16</c:v>
                </c:pt>
                <c:pt idx="609">
                  <c:v>0.18</c:v>
                </c:pt>
                <c:pt idx="610">
                  <c:v>0.16</c:v>
                </c:pt>
                <c:pt idx="611">
                  <c:v>0.16</c:v>
                </c:pt>
                <c:pt idx="612">
                  <c:v>0.14000000000000001</c:v>
                </c:pt>
                <c:pt idx="613">
                  <c:v>0.14000000000000001</c:v>
                </c:pt>
                <c:pt idx="614">
                  <c:v>0.16</c:v>
                </c:pt>
                <c:pt idx="615">
                  <c:v>0.14000000000000001</c:v>
                </c:pt>
                <c:pt idx="616">
                  <c:v>0.16</c:v>
                </c:pt>
                <c:pt idx="617">
                  <c:v>0.18</c:v>
                </c:pt>
                <c:pt idx="618">
                  <c:v>0.16</c:v>
                </c:pt>
                <c:pt idx="619">
                  <c:v>0.16</c:v>
                </c:pt>
                <c:pt idx="620">
                  <c:v>0.14000000000000001</c:v>
                </c:pt>
                <c:pt idx="621">
                  <c:v>0.16</c:v>
                </c:pt>
                <c:pt idx="622">
                  <c:v>0.18</c:v>
                </c:pt>
                <c:pt idx="623">
                  <c:v>0.16</c:v>
                </c:pt>
                <c:pt idx="624">
                  <c:v>0.16</c:v>
                </c:pt>
                <c:pt idx="625">
                  <c:v>0.16</c:v>
                </c:pt>
                <c:pt idx="626">
                  <c:v>0.16</c:v>
                </c:pt>
                <c:pt idx="627">
                  <c:v>0.16</c:v>
                </c:pt>
                <c:pt idx="628">
                  <c:v>0.16</c:v>
                </c:pt>
                <c:pt idx="629">
                  <c:v>0.18</c:v>
                </c:pt>
                <c:pt idx="630">
                  <c:v>0.14000000000000001</c:v>
                </c:pt>
                <c:pt idx="631">
                  <c:v>0.16</c:v>
                </c:pt>
                <c:pt idx="632">
                  <c:v>0.16</c:v>
                </c:pt>
                <c:pt idx="633">
                  <c:v>0.16</c:v>
                </c:pt>
                <c:pt idx="634">
                  <c:v>0.16</c:v>
                </c:pt>
                <c:pt idx="635">
                  <c:v>0.16</c:v>
                </c:pt>
                <c:pt idx="636">
                  <c:v>0.16</c:v>
                </c:pt>
                <c:pt idx="637">
                  <c:v>0.16</c:v>
                </c:pt>
                <c:pt idx="638">
                  <c:v>0.16</c:v>
                </c:pt>
                <c:pt idx="639">
                  <c:v>0.16</c:v>
                </c:pt>
                <c:pt idx="640">
                  <c:v>0.22</c:v>
                </c:pt>
                <c:pt idx="641">
                  <c:v>0.16</c:v>
                </c:pt>
                <c:pt idx="642">
                  <c:v>0.16</c:v>
                </c:pt>
                <c:pt idx="643">
                  <c:v>0.16</c:v>
                </c:pt>
                <c:pt idx="644">
                  <c:v>0.22</c:v>
                </c:pt>
                <c:pt idx="645">
                  <c:v>0.18</c:v>
                </c:pt>
                <c:pt idx="646">
                  <c:v>0.16</c:v>
                </c:pt>
                <c:pt idx="647">
                  <c:v>0.16</c:v>
                </c:pt>
                <c:pt idx="648">
                  <c:v>0.2</c:v>
                </c:pt>
                <c:pt idx="649">
                  <c:v>0.16</c:v>
                </c:pt>
                <c:pt idx="650">
                  <c:v>0.16</c:v>
                </c:pt>
                <c:pt idx="651">
                  <c:v>0.14000000000000001</c:v>
                </c:pt>
                <c:pt idx="652">
                  <c:v>0.16</c:v>
                </c:pt>
                <c:pt idx="653">
                  <c:v>0.18</c:v>
                </c:pt>
                <c:pt idx="654">
                  <c:v>0.16</c:v>
                </c:pt>
                <c:pt idx="655">
                  <c:v>0.16</c:v>
                </c:pt>
                <c:pt idx="656">
                  <c:v>0.16</c:v>
                </c:pt>
                <c:pt idx="657">
                  <c:v>0.18</c:v>
                </c:pt>
                <c:pt idx="658">
                  <c:v>0.16</c:v>
                </c:pt>
                <c:pt idx="659">
                  <c:v>0.16</c:v>
                </c:pt>
                <c:pt idx="660">
                  <c:v>0.18</c:v>
                </c:pt>
                <c:pt idx="661">
                  <c:v>0.16</c:v>
                </c:pt>
                <c:pt idx="662">
                  <c:v>0.18</c:v>
                </c:pt>
                <c:pt idx="663">
                  <c:v>0.18</c:v>
                </c:pt>
                <c:pt idx="664">
                  <c:v>0.22</c:v>
                </c:pt>
                <c:pt idx="665">
                  <c:v>0.24</c:v>
                </c:pt>
                <c:pt idx="666">
                  <c:v>0.2</c:v>
                </c:pt>
                <c:pt idx="667">
                  <c:v>0.16</c:v>
                </c:pt>
                <c:pt idx="668">
                  <c:v>0.18</c:v>
                </c:pt>
                <c:pt idx="669">
                  <c:v>0.22</c:v>
                </c:pt>
                <c:pt idx="670">
                  <c:v>0.2</c:v>
                </c:pt>
                <c:pt idx="671">
                  <c:v>0.18</c:v>
                </c:pt>
                <c:pt idx="672">
                  <c:v>0.16</c:v>
                </c:pt>
                <c:pt idx="673">
                  <c:v>0.24</c:v>
                </c:pt>
                <c:pt idx="674">
                  <c:v>0.22</c:v>
                </c:pt>
                <c:pt idx="675">
                  <c:v>0.22</c:v>
                </c:pt>
                <c:pt idx="676">
                  <c:v>0.22</c:v>
                </c:pt>
                <c:pt idx="677">
                  <c:v>0.26</c:v>
                </c:pt>
                <c:pt idx="678">
                  <c:v>0.28000000000000003</c:v>
                </c:pt>
                <c:pt idx="679">
                  <c:v>0.28000000000000003</c:v>
                </c:pt>
                <c:pt idx="680">
                  <c:v>0.22</c:v>
                </c:pt>
                <c:pt idx="681">
                  <c:v>0.26</c:v>
                </c:pt>
                <c:pt idx="682">
                  <c:v>0.24</c:v>
                </c:pt>
                <c:pt idx="683">
                  <c:v>0.28000000000000003</c:v>
                </c:pt>
                <c:pt idx="684">
                  <c:v>0.28000000000000003</c:v>
                </c:pt>
                <c:pt idx="685">
                  <c:v>0.28000000000000003</c:v>
                </c:pt>
                <c:pt idx="686">
                  <c:v>0.28000000000000003</c:v>
                </c:pt>
                <c:pt idx="687">
                  <c:v>0.3</c:v>
                </c:pt>
                <c:pt idx="688">
                  <c:v>0.28000000000000003</c:v>
                </c:pt>
                <c:pt idx="689">
                  <c:v>0.28000000000000003</c:v>
                </c:pt>
                <c:pt idx="690">
                  <c:v>0.28000000000000003</c:v>
                </c:pt>
                <c:pt idx="691">
                  <c:v>0.28000000000000003</c:v>
                </c:pt>
                <c:pt idx="692">
                  <c:v>0.28000000000000003</c:v>
                </c:pt>
                <c:pt idx="693">
                  <c:v>0.28000000000000003</c:v>
                </c:pt>
                <c:pt idx="694">
                  <c:v>0.28000000000000003</c:v>
                </c:pt>
                <c:pt idx="695">
                  <c:v>0.28000000000000003</c:v>
                </c:pt>
                <c:pt idx="696">
                  <c:v>0.28000000000000003</c:v>
                </c:pt>
                <c:pt idx="697">
                  <c:v>0.28000000000000003</c:v>
                </c:pt>
                <c:pt idx="698">
                  <c:v>0.28000000000000003</c:v>
                </c:pt>
                <c:pt idx="699">
                  <c:v>0.28000000000000003</c:v>
                </c:pt>
                <c:pt idx="700">
                  <c:v>0.26</c:v>
                </c:pt>
                <c:pt idx="701">
                  <c:v>0.28000000000000003</c:v>
                </c:pt>
                <c:pt idx="702">
                  <c:v>0.28000000000000003</c:v>
                </c:pt>
                <c:pt idx="703">
                  <c:v>0.28000000000000003</c:v>
                </c:pt>
                <c:pt idx="704">
                  <c:v>0.28000000000000003</c:v>
                </c:pt>
                <c:pt idx="705">
                  <c:v>0.28000000000000003</c:v>
                </c:pt>
                <c:pt idx="706">
                  <c:v>0.3</c:v>
                </c:pt>
                <c:pt idx="707">
                  <c:v>0.3</c:v>
                </c:pt>
                <c:pt idx="708">
                  <c:v>0.28000000000000003</c:v>
                </c:pt>
                <c:pt idx="709">
                  <c:v>0.28000000000000003</c:v>
                </c:pt>
                <c:pt idx="710">
                  <c:v>0.28000000000000003</c:v>
                </c:pt>
                <c:pt idx="711">
                  <c:v>0.28000000000000003</c:v>
                </c:pt>
                <c:pt idx="712">
                  <c:v>0.28000000000000003</c:v>
                </c:pt>
                <c:pt idx="713">
                  <c:v>0.28000000000000003</c:v>
                </c:pt>
                <c:pt idx="714">
                  <c:v>0.32</c:v>
                </c:pt>
                <c:pt idx="715">
                  <c:v>0.3</c:v>
                </c:pt>
                <c:pt idx="716">
                  <c:v>0.28000000000000003</c:v>
                </c:pt>
                <c:pt idx="717">
                  <c:v>0.28000000000000003</c:v>
                </c:pt>
                <c:pt idx="718">
                  <c:v>0.28000000000000003</c:v>
                </c:pt>
                <c:pt idx="719">
                  <c:v>0.28000000000000003</c:v>
                </c:pt>
                <c:pt idx="720">
                  <c:v>0.28000000000000003</c:v>
                </c:pt>
                <c:pt idx="721">
                  <c:v>0.28000000000000003</c:v>
                </c:pt>
                <c:pt idx="722">
                  <c:v>0.3</c:v>
                </c:pt>
                <c:pt idx="723">
                  <c:v>0.36</c:v>
                </c:pt>
                <c:pt idx="724">
                  <c:v>0.28000000000000003</c:v>
                </c:pt>
                <c:pt idx="725">
                  <c:v>0.28000000000000003</c:v>
                </c:pt>
                <c:pt idx="726">
                  <c:v>0.32</c:v>
                </c:pt>
                <c:pt idx="727">
                  <c:v>0.3</c:v>
                </c:pt>
                <c:pt idx="728">
                  <c:v>0.3</c:v>
                </c:pt>
                <c:pt idx="729">
                  <c:v>0.28000000000000003</c:v>
                </c:pt>
                <c:pt idx="730">
                  <c:v>0.28000000000000003</c:v>
                </c:pt>
                <c:pt idx="731">
                  <c:v>0.36</c:v>
                </c:pt>
                <c:pt idx="732">
                  <c:v>0.28000000000000003</c:v>
                </c:pt>
                <c:pt idx="733">
                  <c:v>0.28000000000000003</c:v>
                </c:pt>
                <c:pt idx="734">
                  <c:v>0.28000000000000003</c:v>
                </c:pt>
                <c:pt idx="735">
                  <c:v>0.34</c:v>
                </c:pt>
                <c:pt idx="736">
                  <c:v>0.28000000000000003</c:v>
                </c:pt>
                <c:pt idx="737">
                  <c:v>0.3</c:v>
                </c:pt>
                <c:pt idx="738">
                  <c:v>0.32</c:v>
                </c:pt>
                <c:pt idx="739">
                  <c:v>0.34</c:v>
                </c:pt>
                <c:pt idx="740">
                  <c:v>0.28000000000000003</c:v>
                </c:pt>
                <c:pt idx="741">
                  <c:v>0.32</c:v>
                </c:pt>
                <c:pt idx="742">
                  <c:v>0.3</c:v>
                </c:pt>
                <c:pt idx="743">
                  <c:v>0.3</c:v>
                </c:pt>
                <c:pt idx="744">
                  <c:v>0.36</c:v>
                </c:pt>
                <c:pt idx="745">
                  <c:v>0.34</c:v>
                </c:pt>
                <c:pt idx="746">
                  <c:v>0.28000000000000003</c:v>
                </c:pt>
                <c:pt idx="747">
                  <c:v>0.28000000000000003</c:v>
                </c:pt>
                <c:pt idx="748">
                  <c:v>0.36</c:v>
                </c:pt>
                <c:pt idx="749">
                  <c:v>0.36</c:v>
                </c:pt>
                <c:pt idx="750">
                  <c:v>0.34</c:v>
                </c:pt>
                <c:pt idx="751">
                  <c:v>0.36</c:v>
                </c:pt>
                <c:pt idx="752">
                  <c:v>0.34</c:v>
                </c:pt>
                <c:pt idx="753">
                  <c:v>0.3</c:v>
                </c:pt>
                <c:pt idx="754">
                  <c:v>0.36</c:v>
                </c:pt>
                <c:pt idx="755">
                  <c:v>0.4</c:v>
                </c:pt>
                <c:pt idx="756">
                  <c:v>0.34</c:v>
                </c:pt>
                <c:pt idx="757">
                  <c:v>0.32</c:v>
                </c:pt>
                <c:pt idx="758">
                  <c:v>0.4</c:v>
                </c:pt>
                <c:pt idx="759">
                  <c:v>0.36</c:v>
                </c:pt>
                <c:pt idx="760">
                  <c:v>0.4</c:v>
                </c:pt>
                <c:pt idx="761">
                  <c:v>0.4</c:v>
                </c:pt>
                <c:pt idx="762">
                  <c:v>0.42</c:v>
                </c:pt>
                <c:pt idx="763">
                  <c:v>0.34</c:v>
                </c:pt>
                <c:pt idx="764">
                  <c:v>0.38</c:v>
                </c:pt>
                <c:pt idx="765">
                  <c:v>0.34</c:v>
                </c:pt>
                <c:pt idx="766">
                  <c:v>0.34</c:v>
                </c:pt>
                <c:pt idx="767">
                  <c:v>0.38</c:v>
                </c:pt>
                <c:pt idx="768">
                  <c:v>0.38</c:v>
                </c:pt>
                <c:pt idx="769">
                  <c:v>0.32</c:v>
                </c:pt>
                <c:pt idx="770">
                  <c:v>0.4</c:v>
                </c:pt>
                <c:pt idx="771">
                  <c:v>0.34</c:v>
                </c:pt>
                <c:pt idx="772">
                  <c:v>0.38</c:v>
                </c:pt>
                <c:pt idx="773">
                  <c:v>0.4</c:v>
                </c:pt>
                <c:pt idx="774">
                  <c:v>0.4</c:v>
                </c:pt>
                <c:pt idx="775">
                  <c:v>0.36</c:v>
                </c:pt>
                <c:pt idx="776">
                  <c:v>0.4</c:v>
                </c:pt>
                <c:pt idx="777">
                  <c:v>0.4</c:v>
                </c:pt>
                <c:pt idx="778">
                  <c:v>0.42</c:v>
                </c:pt>
                <c:pt idx="779">
                  <c:v>0.4</c:v>
                </c:pt>
                <c:pt idx="780">
                  <c:v>0.4</c:v>
                </c:pt>
                <c:pt idx="781">
                  <c:v>0.4</c:v>
                </c:pt>
                <c:pt idx="782">
                  <c:v>0.4</c:v>
                </c:pt>
                <c:pt idx="783">
                  <c:v>0.42</c:v>
                </c:pt>
                <c:pt idx="784">
                  <c:v>0.42</c:v>
                </c:pt>
                <c:pt idx="785">
                  <c:v>0.44</c:v>
                </c:pt>
                <c:pt idx="786">
                  <c:v>0.42</c:v>
                </c:pt>
                <c:pt idx="787">
                  <c:v>0.4</c:v>
                </c:pt>
                <c:pt idx="788">
                  <c:v>0.42</c:v>
                </c:pt>
                <c:pt idx="789">
                  <c:v>0.42</c:v>
                </c:pt>
                <c:pt idx="790">
                  <c:v>0.42</c:v>
                </c:pt>
                <c:pt idx="791">
                  <c:v>0.4</c:v>
                </c:pt>
                <c:pt idx="792">
                  <c:v>0.4</c:v>
                </c:pt>
                <c:pt idx="793">
                  <c:v>0.44</c:v>
                </c:pt>
                <c:pt idx="794">
                  <c:v>0.48</c:v>
                </c:pt>
                <c:pt idx="795">
                  <c:v>0.52</c:v>
                </c:pt>
                <c:pt idx="796">
                  <c:v>0.44</c:v>
                </c:pt>
                <c:pt idx="797">
                  <c:v>0.44</c:v>
                </c:pt>
                <c:pt idx="798">
                  <c:v>0.5</c:v>
                </c:pt>
                <c:pt idx="799">
                  <c:v>0.5</c:v>
                </c:pt>
                <c:pt idx="800">
                  <c:v>0.42</c:v>
                </c:pt>
                <c:pt idx="801">
                  <c:v>0.5</c:v>
                </c:pt>
                <c:pt idx="802">
                  <c:v>0.5</c:v>
                </c:pt>
                <c:pt idx="803">
                  <c:v>0.54</c:v>
                </c:pt>
                <c:pt idx="804">
                  <c:v>0.56000000000000005</c:v>
                </c:pt>
                <c:pt idx="805">
                  <c:v>0.57999999999999996</c:v>
                </c:pt>
                <c:pt idx="806">
                  <c:v>0.54</c:v>
                </c:pt>
                <c:pt idx="807">
                  <c:v>0.54</c:v>
                </c:pt>
                <c:pt idx="808">
                  <c:v>0.54</c:v>
                </c:pt>
                <c:pt idx="809">
                  <c:v>0.54</c:v>
                </c:pt>
                <c:pt idx="810">
                  <c:v>0.54</c:v>
                </c:pt>
                <c:pt idx="811">
                  <c:v>0.56000000000000005</c:v>
                </c:pt>
                <c:pt idx="812">
                  <c:v>0.54</c:v>
                </c:pt>
                <c:pt idx="813">
                  <c:v>0.56000000000000005</c:v>
                </c:pt>
                <c:pt idx="814">
                  <c:v>0.54</c:v>
                </c:pt>
                <c:pt idx="815">
                  <c:v>0.52</c:v>
                </c:pt>
                <c:pt idx="816">
                  <c:v>0.54</c:v>
                </c:pt>
                <c:pt idx="817">
                  <c:v>0.54</c:v>
                </c:pt>
                <c:pt idx="818">
                  <c:v>0.6</c:v>
                </c:pt>
                <c:pt idx="819">
                  <c:v>0.62</c:v>
                </c:pt>
                <c:pt idx="820">
                  <c:v>0.56000000000000005</c:v>
                </c:pt>
                <c:pt idx="821">
                  <c:v>0.66</c:v>
                </c:pt>
                <c:pt idx="822">
                  <c:v>0.7</c:v>
                </c:pt>
                <c:pt idx="823">
                  <c:v>0.64</c:v>
                </c:pt>
                <c:pt idx="824">
                  <c:v>0.66</c:v>
                </c:pt>
                <c:pt idx="825">
                  <c:v>0.6</c:v>
                </c:pt>
                <c:pt idx="826">
                  <c:v>0.64</c:v>
                </c:pt>
                <c:pt idx="827">
                  <c:v>0.66</c:v>
                </c:pt>
                <c:pt idx="828">
                  <c:v>0.68</c:v>
                </c:pt>
                <c:pt idx="829">
                  <c:v>0.68</c:v>
                </c:pt>
                <c:pt idx="830">
                  <c:v>0.68</c:v>
                </c:pt>
                <c:pt idx="831">
                  <c:v>0.66</c:v>
                </c:pt>
                <c:pt idx="832">
                  <c:v>0.66</c:v>
                </c:pt>
                <c:pt idx="833">
                  <c:v>0.66</c:v>
                </c:pt>
                <c:pt idx="834">
                  <c:v>0.68</c:v>
                </c:pt>
                <c:pt idx="835">
                  <c:v>0.68</c:v>
                </c:pt>
                <c:pt idx="836">
                  <c:v>0.66</c:v>
                </c:pt>
                <c:pt idx="837">
                  <c:v>0.66</c:v>
                </c:pt>
                <c:pt idx="838">
                  <c:v>0.68</c:v>
                </c:pt>
                <c:pt idx="839">
                  <c:v>0.66</c:v>
                </c:pt>
                <c:pt idx="840">
                  <c:v>0.68</c:v>
                </c:pt>
                <c:pt idx="841">
                  <c:v>0.68</c:v>
                </c:pt>
                <c:pt idx="842">
                  <c:v>0.68</c:v>
                </c:pt>
                <c:pt idx="843">
                  <c:v>0.66</c:v>
                </c:pt>
                <c:pt idx="844">
                  <c:v>0.66</c:v>
                </c:pt>
                <c:pt idx="845">
                  <c:v>0.66</c:v>
                </c:pt>
                <c:pt idx="846">
                  <c:v>0.68</c:v>
                </c:pt>
                <c:pt idx="847">
                  <c:v>0.68</c:v>
                </c:pt>
                <c:pt idx="848">
                  <c:v>0.66</c:v>
                </c:pt>
                <c:pt idx="849">
                  <c:v>0.68</c:v>
                </c:pt>
                <c:pt idx="850">
                  <c:v>0.68</c:v>
                </c:pt>
                <c:pt idx="851">
                  <c:v>0.7</c:v>
                </c:pt>
                <c:pt idx="852">
                  <c:v>0.7</c:v>
                </c:pt>
                <c:pt idx="853">
                  <c:v>0.74</c:v>
                </c:pt>
                <c:pt idx="854">
                  <c:v>0.72</c:v>
                </c:pt>
                <c:pt idx="855">
                  <c:v>0.76</c:v>
                </c:pt>
                <c:pt idx="856">
                  <c:v>0.7</c:v>
                </c:pt>
                <c:pt idx="857">
                  <c:v>0.72</c:v>
                </c:pt>
                <c:pt idx="858">
                  <c:v>0.68</c:v>
                </c:pt>
                <c:pt idx="859">
                  <c:v>0.74</c:v>
                </c:pt>
                <c:pt idx="860">
                  <c:v>0.78</c:v>
                </c:pt>
                <c:pt idx="861">
                  <c:v>0.8</c:v>
                </c:pt>
                <c:pt idx="862">
                  <c:v>0.78</c:v>
                </c:pt>
                <c:pt idx="863">
                  <c:v>0.78</c:v>
                </c:pt>
                <c:pt idx="864">
                  <c:v>0.74</c:v>
                </c:pt>
                <c:pt idx="865">
                  <c:v>0.78</c:v>
                </c:pt>
                <c:pt idx="866">
                  <c:v>0.74</c:v>
                </c:pt>
                <c:pt idx="867">
                  <c:v>0.78</c:v>
                </c:pt>
                <c:pt idx="868">
                  <c:v>0.78</c:v>
                </c:pt>
                <c:pt idx="869">
                  <c:v>0.8</c:v>
                </c:pt>
                <c:pt idx="870">
                  <c:v>0.8</c:v>
                </c:pt>
                <c:pt idx="871">
                  <c:v>0.78</c:v>
                </c:pt>
                <c:pt idx="872">
                  <c:v>0.8</c:v>
                </c:pt>
                <c:pt idx="873">
                  <c:v>0.8</c:v>
                </c:pt>
                <c:pt idx="874">
                  <c:v>0.8</c:v>
                </c:pt>
                <c:pt idx="875">
                  <c:v>0.8</c:v>
                </c:pt>
                <c:pt idx="876">
                  <c:v>0.8</c:v>
                </c:pt>
                <c:pt idx="877">
                  <c:v>0.8</c:v>
                </c:pt>
                <c:pt idx="878">
                  <c:v>0.82</c:v>
                </c:pt>
                <c:pt idx="879">
                  <c:v>0.82</c:v>
                </c:pt>
                <c:pt idx="880">
                  <c:v>0.82</c:v>
                </c:pt>
                <c:pt idx="881">
                  <c:v>0.8</c:v>
                </c:pt>
                <c:pt idx="882">
                  <c:v>0.8</c:v>
                </c:pt>
                <c:pt idx="883">
                  <c:v>0.8</c:v>
                </c:pt>
                <c:pt idx="884">
                  <c:v>0.82</c:v>
                </c:pt>
                <c:pt idx="885">
                  <c:v>0.8</c:v>
                </c:pt>
                <c:pt idx="886">
                  <c:v>0.8</c:v>
                </c:pt>
                <c:pt idx="887">
                  <c:v>0.8</c:v>
                </c:pt>
                <c:pt idx="888">
                  <c:v>0.84</c:v>
                </c:pt>
                <c:pt idx="889">
                  <c:v>0.82</c:v>
                </c:pt>
                <c:pt idx="890">
                  <c:v>0.8</c:v>
                </c:pt>
                <c:pt idx="891">
                  <c:v>0.8</c:v>
                </c:pt>
                <c:pt idx="892">
                  <c:v>0.8</c:v>
                </c:pt>
                <c:pt idx="893">
                  <c:v>0.8</c:v>
                </c:pt>
                <c:pt idx="894">
                  <c:v>0.84</c:v>
                </c:pt>
                <c:pt idx="895">
                  <c:v>0.8</c:v>
                </c:pt>
                <c:pt idx="896">
                  <c:v>0.9</c:v>
                </c:pt>
                <c:pt idx="897">
                  <c:v>0.82</c:v>
                </c:pt>
                <c:pt idx="898">
                  <c:v>0.88</c:v>
                </c:pt>
                <c:pt idx="899">
                  <c:v>0.88</c:v>
                </c:pt>
                <c:pt idx="900">
                  <c:v>0.88</c:v>
                </c:pt>
                <c:pt idx="901">
                  <c:v>0.92</c:v>
                </c:pt>
                <c:pt idx="902">
                  <c:v>0.9</c:v>
                </c:pt>
                <c:pt idx="903">
                  <c:v>0.92</c:v>
                </c:pt>
                <c:pt idx="904">
                  <c:v>0.82</c:v>
                </c:pt>
                <c:pt idx="905">
                  <c:v>0.82</c:v>
                </c:pt>
                <c:pt idx="906">
                  <c:v>0.92</c:v>
                </c:pt>
                <c:pt idx="907">
                  <c:v>0.88</c:v>
                </c:pt>
                <c:pt idx="908">
                  <c:v>0.82</c:v>
                </c:pt>
                <c:pt idx="909">
                  <c:v>0.92</c:v>
                </c:pt>
                <c:pt idx="910">
                  <c:v>0.92</c:v>
                </c:pt>
                <c:pt idx="911">
                  <c:v>0.94</c:v>
                </c:pt>
                <c:pt idx="912">
                  <c:v>0.94</c:v>
                </c:pt>
                <c:pt idx="913">
                  <c:v>0.88</c:v>
                </c:pt>
                <c:pt idx="914">
                  <c:v>0.94</c:v>
                </c:pt>
                <c:pt idx="915">
                  <c:v>0.94</c:v>
                </c:pt>
                <c:pt idx="916">
                  <c:v>0.94</c:v>
                </c:pt>
                <c:pt idx="917">
                  <c:v>0.92</c:v>
                </c:pt>
                <c:pt idx="918">
                  <c:v>0.92</c:v>
                </c:pt>
                <c:pt idx="919">
                  <c:v>0.94</c:v>
                </c:pt>
                <c:pt idx="920">
                  <c:v>0.94</c:v>
                </c:pt>
                <c:pt idx="921">
                  <c:v>0.92</c:v>
                </c:pt>
                <c:pt idx="922">
                  <c:v>0.94</c:v>
                </c:pt>
                <c:pt idx="923">
                  <c:v>0.94</c:v>
                </c:pt>
                <c:pt idx="924">
                  <c:v>0.94</c:v>
                </c:pt>
                <c:pt idx="925">
                  <c:v>0.94</c:v>
                </c:pt>
                <c:pt idx="926">
                  <c:v>0.94</c:v>
                </c:pt>
                <c:pt idx="927">
                  <c:v>0.96</c:v>
                </c:pt>
                <c:pt idx="928">
                  <c:v>0.96</c:v>
                </c:pt>
                <c:pt idx="929">
                  <c:v>0.94</c:v>
                </c:pt>
                <c:pt idx="930">
                  <c:v>0.96</c:v>
                </c:pt>
                <c:pt idx="931">
                  <c:v>0.94</c:v>
                </c:pt>
                <c:pt idx="932">
                  <c:v>0.94</c:v>
                </c:pt>
                <c:pt idx="933">
                  <c:v>0.94</c:v>
                </c:pt>
                <c:pt idx="934">
                  <c:v>0.94</c:v>
                </c:pt>
                <c:pt idx="935">
                  <c:v>0.94</c:v>
                </c:pt>
                <c:pt idx="936">
                  <c:v>0.94</c:v>
                </c:pt>
                <c:pt idx="937">
                  <c:v>0.94</c:v>
                </c:pt>
                <c:pt idx="938">
                  <c:v>0.94</c:v>
                </c:pt>
                <c:pt idx="939">
                  <c:v>0.94</c:v>
                </c:pt>
                <c:pt idx="940">
                  <c:v>0.94</c:v>
                </c:pt>
                <c:pt idx="941">
                  <c:v>0.94</c:v>
                </c:pt>
                <c:pt idx="942">
                  <c:v>0.92</c:v>
                </c:pt>
                <c:pt idx="943">
                  <c:v>0.96</c:v>
                </c:pt>
                <c:pt idx="944">
                  <c:v>0.94</c:v>
                </c:pt>
                <c:pt idx="945">
                  <c:v>0.94</c:v>
                </c:pt>
                <c:pt idx="946">
                  <c:v>0.98</c:v>
                </c:pt>
                <c:pt idx="947">
                  <c:v>0.94</c:v>
                </c:pt>
                <c:pt idx="948">
                  <c:v>0.96</c:v>
                </c:pt>
                <c:pt idx="949">
                  <c:v>0.94</c:v>
                </c:pt>
                <c:pt idx="950">
                  <c:v>1.02</c:v>
                </c:pt>
                <c:pt idx="951">
                  <c:v>1.02</c:v>
                </c:pt>
                <c:pt idx="952">
                  <c:v>0.96</c:v>
                </c:pt>
                <c:pt idx="953">
                  <c:v>0.94</c:v>
                </c:pt>
                <c:pt idx="954">
                  <c:v>0.98</c:v>
                </c:pt>
                <c:pt idx="955">
                  <c:v>1.02</c:v>
                </c:pt>
                <c:pt idx="956">
                  <c:v>0.96</c:v>
                </c:pt>
                <c:pt idx="957">
                  <c:v>0.94</c:v>
                </c:pt>
                <c:pt idx="958">
                  <c:v>0.96</c:v>
                </c:pt>
                <c:pt idx="959">
                  <c:v>0.94</c:v>
                </c:pt>
                <c:pt idx="960">
                  <c:v>0.96</c:v>
                </c:pt>
                <c:pt idx="961">
                  <c:v>0.96</c:v>
                </c:pt>
                <c:pt idx="962">
                  <c:v>1</c:v>
                </c:pt>
                <c:pt idx="963">
                  <c:v>1.02</c:v>
                </c:pt>
                <c:pt idx="964">
                  <c:v>1.06</c:v>
                </c:pt>
                <c:pt idx="965">
                  <c:v>1.04</c:v>
                </c:pt>
                <c:pt idx="966">
                  <c:v>1.02</c:v>
                </c:pt>
                <c:pt idx="967">
                  <c:v>1.04</c:v>
                </c:pt>
                <c:pt idx="968">
                  <c:v>1.04</c:v>
                </c:pt>
                <c:pt idx="969">
                  <c:v>1.06</c:v>
                </c:pt>
                <c:pt idx="970">
                  <c:v>1.08</c:v>
                </c:pt>
                <c:pt idx="971">
                  <c:v>1.08</c:v>
                </c:pt>
                <c:pt idx="972">
                  <c:v>1.08</c:v>
                </c:pt>
                <c:pt idx="973">
                  <c:v>1.06</c:v>
                </c:pt>
                <c:pt idx="974">
                  <c:v>1.1000000000000001</c:v>
                </c:pt>
                <c:pt idx="975">
                  <c:v>1.06</c:v>
                </c:pt>
                <c:pt idx="976">
                  <c:v>1.06</c:v>
                </c:pt>
                <c:pt idx="977">
                  <c:v>1.08</c:v>
                </c:pt>
                <c:pt idx="978">
                  <c:v>1.06</c:v>
                </c:pt>
                <c:pt idx="979">
                  <c:v>1.1000000000000001</c:v>
                </c:pt>
                <c:pt idx="980">
                  <c:v>1.08</c:v>
                </c:pt>
                <c:pt idx="981">
                  <c:v>1.08</c:v>
                </c:pt>
                <c:pt idx="982">
                  <c:v>1.06</c:v>
                </c:pt>
                <c:pt idx="983">
                  <c:v>1.08</c:v>
                </c:pt>
                <c:pt idx="984">
                  <c:v>1.08</c:v>
                </c:pt>
                <c:pt idx="985">
                  <c:v>1.06</c:v>
                </c:pt>
                <c:pt idx="986">
                  <c:v>1.08</c:v>
                </c:pt>
                <c:pt idx="987">
                  <c:v>1.08</c:v>
                </c:pt>
                <c:pt idx="988">
                  <c:v>1.06</c:v>
                </c:pt>
                <c:pt idx="989">
                  <c:v>1.08</c:v>
                </c:pt>
                <c:pt idx="990">
                  <c:v>1.08</c:v>
                </c:pt>
                <c:pt idx="991">
                  <c:v>1.04</c:v>
                </c:pt>
                <c:pt idx="992">
                  <c:v>1.08</c:v>
                </c:pt>
                <c:pt idx="993">
                  <c:v>1.08</c:v>
                </c:pt>
                <c:pt idx="994">
                  <c:v>1.08</c:v>
                </c:pt>
                <c:pt idx="995">
                  <c:v>1.08</c:v>
                </c:pt>
                <c:pt idx="996">
                  <c:v>1.1000000000000001</c:v>
                </c:pt>
                <c:pt idx="997">
                  <c:v>1.06</c:v>
                </c:pt>
                <c:pt idx="998">
                  <c:v>1.06</c:v>
                </c:pt>
                <c:pt idx="999">
                  <c:v>1.06</c:v>
                </c:pt>
                <c:pt idx="1000">
                  <c:v>1.08</c:v>
                </c:pt>
                <c:pt idx="1001">
                  <c:v>1.1000000000000001</c:v>
                </c:pt>
                <c:pt idx="1002">
                  <c:v>1.08</c:v>
                </c:pt>
                <c:pt idx="1003">
                  <c:v>1.08</c:v>
                </c:pt>
                <c:pt idx="1004">
                  <c:v>1.1000000000000001</c:v>
                </c:pt>
                <c:pt idx="1005">
                  <c:v>1.1000000000000001</c:v>
                </c:pt>
                <c:pt idx="1006">
                  <c:v>1.08</c:v>
                </c:pt>
                <c:pt idx="1007">
                  <c:v>1.08</c:v>
                </c:pt>
                <c:pt idx="1008">
                  <c:v>1.08</c:v>
                </c:pt>
                <c:pt idx="1009">
                  <c:v>1.06</c:v>
                </c:pt>
                <c:pt idx="1010">
                  <c:v>1.06</c:v>
                </c:pt>
                <c:pt idx="1011">
                  <c:v>1.02</c:v>
                </c:pt>
                <c:pt idx="1012">
                  <c:v>1.08</c:v>
                </c:pt>
                <c:pt idx="1013">
                  <c:v>1.08</c:v>
                </c:pt>
                <c:pt idx="1014">
                  <c:v>1.08</c:v>
                </c:pt>
                <c:pt idx="1015">
                  <c:v>1.06</c:v>
                </c:pt>
                <c:pt idx="1016">
                  <c:v>1.08</c:v>
                </c:pt>
                <c:pt idx="1017">
                  <c:v>1.08</c:v>
                </c:pt>
                <c:pt idx="1018">
                  <c:v>1.06</c:v>
                </c:pt>
                <c:pt idx="1019">
                  <c:v>1.06</c:v>
                </c:pt>
                <c:pt idx="1020">
                  <c:v>1.08</c:v>
                </c:pt>
                <c:pt idx="1021">
                  <c:v>1.1000000000000001</c:v>
                </c:pt>
                <c:pt idx="1022">
                  <c:v>1.1399999999999999</c:v>
                </c:pt>
                <c:pt idx="1023">
                  <c:v>1.08</c:v>
                </c:pt>
                <c:pt idx="1024">
                  <c:v>1.1000000000000001</c:v>
                </c:pt>
                <c:pt idx="1025">
                  <c:v>1.08</c:v>
                </c:pt>
                <c:pt idx="1026">
                  <c:v>1.08</c:v>
                </c:pt>
                <c:pt idx="1027">
                  <c:v>1.08</c:v>
                </c:pt>
                <c:pt idx="1028">
                  <c:v>1.04</c:v>
                </c:pt>
                <c:pt idx="1029">
                  <c:v>1.1000000000000001</c:v>
                </c:pt>
                <c:pt idx="1030">
                  <c:v>1.06</c:v>
                </c:pt>
                <c:pt idx="1031">
                  <c:v>1.08</c:v>
                </c:pt>
                <c:pt idx="1032">
                  <c:v>1.1000000000000001</c:v>
                </c:pt>
                <c:pt idx="1033">
                  <c:v>1.1000000000000001</c:v>
                </c:pt>
                <c:pt idx="1034">
                  <c:v>1.1200000000000001</c:v>
                </c:pt>
                <c:pt idx="1035">
                  <c:v>1.08</c:v>
                </c:pt>
                <c:pt idx="1036">
                  <c:v>1.08</c:v>
                </c:pt>
                <c:pt idx="1037">
                  <c:v>1.1200000000000001</c:v>
                </c:pt>
                <c:pt idx="1038">
                  <c:v>1.1000000000000001</c:v>
                </c:pt>
                <c:pt idx="1039">
                  <c:v>1.08</c:v>
                </c:pt>
                <c:pt idx="1040">
                  <c:v>1.08</c:v>
                </c:pt>
                <c:pt idx="1041">
                  <c:v>1.1000000000000001</c:v>
                </c:pt>
                <c:pt idx="1042">
                  <c:v>1.1000000000000001</c:v>
                </c:pt>
                <c:pt idx="1043">
                  <c:v>1.08</c:v>
                </c:pt>
                <c:pt idx="1044">
                  <c:v>1.1000000000000001</c:v>
                </c:pt>
                <c:pt idx="1045">
                  <c:v>1.08</c:v>
                </c:pt>
                <c:pt idx="1046">
                  <c:v>1.1399999999999999</c:v>
                </c:pt>
                <c:pt idx="1047">
                  <c:v>1.1399999999999999</c:v>
                </c:pt>
                <c:pt idx="1048">
                  <c:v>1.1000000000000001</c:v>
                </c:pt>
                <c:pt idx="1049">
                  <c:v>1.1200000000000001</c:v>
                </c:pt>
                <c:pt idx="1050">
                  <c:v>1.08</c:v>
                </c:pt>
                <c:pt idx="1051">
                  <c:v>1.1399999999999999</c:v>
                </c:pt>
                <c:pt idx="1052">
                  <c:v>1.1000000000000001</c:v>
                </c:pt>
                <c:pt idx="1053">
                  <c:v>1.1000000000000001</c:v>
                </c:pt>
                <c:pt idx="1054">
                  <c:v>1.1200000000000001</c:v>
                </c:pt>
                <c:pt idx="1055">
                  <c:v>1.08</c:v>
                </c:pt>
                <c:pt idx="1056">
                  <c:v>1.08</c:v>
                </c:pt>
                <c:pt idx="1057">
                  <c:v>1.1399999999999999</c:v>
                </c:pt>
                <c:pt idx="1058">
                  <c:v>1.1000000000000001</c:v>
                </c:pt>
                <c:pt idx="1059">
                  <c:v>1.08</c:v>
                </c:pt>
                <c:pt idx="1060">
                  <c:v>1.06</c:v>
                </c:pt>
                <c:pt idx="1061">
                  <c:v>1.06</c:v>
                </c:pt>
                <c:pt idx="1062">
                  <c:v>1.1000000000000001</c:v>
                </c:pt>
                <c:pt idx="1063">
                  <c:v>1.1399999999999999</c:v>
                </c:pt>
                <c:pt idx="1064">
                  <c:v>1.1000000000000001</c:v>
                </c:pt>
                <c:pt idx="1065">
                  <c:v>1.06</c:v>
                </c:pt>
                <c:pt idx="1066">
                  <c:v>1.1000000000000001</c:v>
                </c:pt>
                <c:pt idx="1067">
                  <c:v>1.08</c:v>
                </c:pt>
                <c:pt idx="1068">
                  <c:v>1.1000000000000001</c:v>
                </c:pt>
                <c:pt idx="1069">
                  <c:v>1.08</c:v>
                </c:pt>
                <c:pt idx="1070">
                  <c:v>1.1200000000000001</c:v>
                </c:pt>
                <c:pt idx="1071">
                  <c:v>1.1399999999999999</c:v>
                </c:pt>
                <c:pt idx="1072">
                  <c:v>1.1000000000000001</c:v>
                </c:pt>
                <c:pt idx="1073">
                  <c:v>1.1000000000000001</c:v>
                </c:pt>
                <c:pt idx="1074">
                  <c:v>1.1200000000000001</c:v>
                </c:pt>
                <c:pt idx="1075">
                  <c:v>1.08</c:v>
                </c:pt>
                <c:pt idx="1076">
                  <c:v>1.08</c:v>
                </c:pt>
                <c:pt idx="1077">
                  <c:v>1.08</c:v>
                </c:pt>
                <c:pt idx="1078">
                  <c:v>1.1000000000000001</c:v>
                </c:pt>
                <c:pt idx="1079">
                  <c:v>1.1200000000000001</c:v>
                </c:pt>
                <c:pt idx="1080">
                  <c:v>1.1399999999999999</c:v>
                </c:pt>
                <c:pt idx="1081">
                  <c:v>1.1000000000000001</c:v>
                </c:pt>
                <c:pt idx="1082">
                  <c:v>1.1599999999999999</c:v>
                </c:pt>
                <c:pt idx="1083">
                  <c:v>1.1200000000000001</c:v>
                </c:pt>
                <c:pt idx="1084">
                  <c:v>1.1200000000000001</c:v>
                </c:pt>
                <c:pt idx="1085">
                  <c:v>1.18</c:v>
                </c:pt>
                <c:pt idx="1086">
                  <c:v>1.1200000000000001</c:v>
                </c:pt>
                <c:pt idx="1087">
                  <c:v>1.1599999999999999</c:v>
                </c:pt>
                <c:pt idx="1088">
                  <c:v>1.1399999999999999</c:v>
                </c:pt>
                <c:pt idx="1089">
                  <c:v>1.1599999999999999</c:v>
                </c:pt>
                <c:pt idx="1090">
                  <c:v>1.1200000000000001</c:v>
                </c:pt>
                <c:pt idx="1091">
                  <c:v>1.1200000000000001</c:v>
                </c:pt>
                <c:pt idx="1092">
                  <c:v>1.1200000000000001</c:v>
                </c:pt>
                <c:pt idx="1093">
                  <c:v>1.1000000000000001</c:v>
                </c:pt>
                <c:pt idx="1094">
                  <c:v>1.1200000000000001</c:v>
                </c:pt>
                <c:pt idx="1095">
                  <c:v>1.1000000000000001</c:v>
                </c:pt>
                <c:pt idx="1096">
                  <c:v>1.1200000000000001</c:v>
                </c:pt>
                <c:pt idx="1097">
                  <c:v>1.1200000000000001</c:v>
                </c:pt>
                <c:pt idx="1098">
                  <c:v>1.1399999999999999</c:v>
                </c:pt>
                <c:pt idx="1099">
                  <c:v>1.1399999999999999</c:v>
                </c:pt>
                <c:pt idx="1100">
                  <c:v>1.08</c:v>
                </c:pt>
                <c:pt idx="1101">
                  <c:v>1.2</c:v>
                </c:pt>
                <c:pt idx="1102">
                  <c:v>1.1000000000000001</c:v>
                </c:pt>
                <c:pt idx="1103">
                  <c:v>1.18</c:v>
                </c:pt>
                <c:pt idx="1104">
                  <c:v>1.1599999999999999</c:v>
                </c:pt>
                <c:pt idx="1105">
                  <c:v>1.1599999999999999</c:v>
                </c:pt>
                <c:pt idx="1106">
                  <c:v>1.1000000000000001</c:v>
                </c:pt>
                <c:pt idx="1107">
                  <c:v>1.1000000000000001</c:v>
                </c:pt>
                <c:pt idx="1108">
                  <c:v>1.1200000000000001</c:v>
                </c:pt>
                <c:pt idx="1109">
                  <c:v>1.08</c:v>
                </c:pt>
                <c:pt idx="1110">
                  <c:v>1.08</c:v>
                </c:pt>
                <c:pt idx="1111">
                  <c:v>1.06</c:v>
                </c:pt>
                <c:pt idx="1112">
                  <c:v>1.1000000000000001</c:v>
                </c:pt>
                <c:pt idx="1113">
                  <c:v>1.06</c:v>
                </c:pt>
                <c:pt idx="1114">
                  <c:v>1.1200000000000001</c:v>
                </c:pt>
                <c:pt idx="1115">
                  <c:v>1.08</c:v>
                </c:pt>
                <c:pt idx="1116">
                  <c:v>1.1000000000000001</c:v>
                </c:pt>
                <c:pt idx="1117">
                  <c:v>1.18</c:v>
                </c:pt>
                <c:pt idx="1118">
                  <c:v>1.1000000000000001</c:v>
                </c:pt>
                <c:pt idx="1119">
                  <c:v>1.1000000000000001</c:v>
                </c:pt>
                <c:pt idx="1120">
                  <c:v>1.08</c:v>
                </c:pt>
                <c:pt idx="1121">
                  <c:v>1.2</c:v>
                </c:pt>
                <c:pt idx="1122">
                  <c:v>1.1599999999999999</c:v>
                </c:pt>
                <c:pt idx="1123">
                  <c:v>1.1200000000000001</c:v>
                </c:pt>
                <c:pt idx="1124">
                  <c:v>1.1200000000000001</c:v>
                </c:pt>
                <c:pt idx="1125">
                  <c:v>1.1599999999999999</c:v>
                </c:pt>
                <c:pt idx="1126">
                  <c:v>1.1599999999999999</c:v>
                </c:pt>
                <c:pt idx="1127">
                  <c:v>1.1599999999999999</c:v>
                </c:pt>
                <c:pt idx="1128">
                  <c:v>1.1200000000000001</c:v>
                </c:pt>
                <c:pt idx="1129">
                  <c:v>1.08</c:v>
                </c:pt>
                <c:pt idx="1130">
                  <c:v>1.1200000000000001</c:v>
                </c:pt>
                <c:pt idx="1131">
                  <c:v>1.08</c:v>
                </c:pt>
                <c:pt idx="1132">
                  <c:v>1.1399999999999999</c:v>
                </c:pt>
                <c:pt idx="1133">
                  <c:v>1.08</c:v>
                </c:pt>
                <c:pt idx="1134">
                  <c:v>1.2</c:v>
                </c:pt>
                <c:pt idx="1135">
                  <c:v>1.1200000000000001</c:v>
                </c:pt>
                <c:pt idx="1136">
                  <c:v>1.1399999999999999</c:v>
                </c:pt>
                <c:pt idx="1137">
                  <c:v>1.1200000000000001</c:v>
                </c:pt>
                <c:pt idx="1138">
                  <c:v>1.18</c:v>
                </c:pt>
                <c:pt idx="1139">
                  <c:v>1.1000000000000001</c:v>
                </c:pt>
                <c:pt idx="1140">
                  <c:v>1.08</c:v>
                </c:pt>
                <c:pt idx="1141">
                  <c:v>1.2</c:v>
                </c:pt>
                <c:pt idx="1142">
                  <c:v>1.2</c:v>
                </c:pt>
                <c:pt idx="1143">
                  <c:v>1.18</c:v>
                </c:pt>
                <c:pt idx="1144">
                  <c:v>1.18</c:v>
                </c:pt>
                <c:pt idx="1145">
                  <c:v>1.1399999999999999</c:v>
                </c:pt>
                <c:pt idx="1146">
                  <c:v>1.1599999999999999</c:v>
                </c:pt>
                <c:pt idx="1147">
                  <c:v>1.1000000000000001</c:v>
                </c:pt>
                <c:pt idx="1148">
                  <c:v>1.1399999999999999</c:v>
                </c:pt>
                <c:pt idx="1149">
                  <c:v>1.2</c:v>
                </c:pt>
                <c:pt idx="1150">
                  <c:v>1.1599999999999999</c:v>
                </c:pt>
                <c:pt idx="1151">
                  <c:v>1.1399999999999999</c:v>
                </c:pt>
                <c:pt idx="1152">
                  <c:v>1.1000000000000001</c:v>
                </c:pt>
                <c:pt idx="1153">
                  <c:v>1.1000000000000001</c:v>
                </c:pt>
                <c:pt idx="1154">
                  <c:v>1.1000000000000001</c:v>
                </c:pt>
                <c:pt idx="1155">
                  <c:v>1.1000000000000001</c:v>
                </c:pt>
                <c:pt idx="1156">
                  <c:v>1.08</c:v>
                </c:pt>
                <c:pt idx="1157">
                  <c:v>1.1000000000000001</c:v>
                </c:pt>
                <c:pt idx="1158">
                  <c:v>1.1000000000000001</c:v>
                </c:pt>
                <c:pt idx="1159">
                  <c:v>1.1200000000000001</c:v>
                </c:pt>
                <c:pt idx="1160">
                  <c:v>1.1200000000000001</c:v>
                </c:pt>
                <c:pt idx="1161">
                  <c:v>1.08</c:v>
                </c:pt>
                <c:pt idx="1162">
                  <c:v>1.1599999999999999</c:v>
                </c:pt>
                <c:pt idx="1163">
                  <c:v>1.1000000000000001</c:v>
                </c:pt>
                <c:pt idx="1164">
                  <c:v>1.06</c:v>
                </c:pt>
                <c:pt idx="1165">
                  <c:v>1.1399999999999999</c:v>
                </c:pt>
                <c:pt idx="1166">
                  <c:v>1.08</c:v>
                </c:pt>
                <c:pt idx="1167">
                  <c:v>1.06</c:v>
                </c:pt>
                <c:pt idx="1168">
                  <c:v>1.1200000000000001</c:v>
                </c:pt>
                <c:pt idx="1169">
                  <c:v>1.1399999999999999</c:v>
                </c:pt>
                <c:pt idx="1170">
                  <c:v>1.1000000000000001</c:v>
                </c:pt>
                <c:pt idx="1171">
                  <c:v>1.08</c:v>
                </c:pt>
                <c:pt idx="1172">
                  <c:v>1.06</c:v>
                </c:pt>
                <c:pt idx="1173">
                  <c:v>1.1599999999999999</c:v>
                </c:pt>
                <c:pt idx="1174">
                  <c:v>1.1200000000000001</c:v>
                </c:pt>
                <c:pt idx="1175">
                  <c:v>1.18</c:v>
                </c:pt>
                <c:pt idx="1176">
                  <c:v>1.1000000000000001</c:v>
                </c:pt>
                <c:pt idx="1177">
                  <c:v>1.2</c:v>
                </c:pt>
                <c:pt idx="1178">
                  <c:v>1.1200000000000001</c:v>
                </c:pt>
                <c:pt idx="1179">
                  <c:v>1.1399999999999999</c:v>
                </c:pt>
                <c:pt idx="1180">
                  <c:v>1.1000000000000001</c:v>
                </c:pt>
                <c:pt idx="1181">
                  <c:v>1.06</c:v>
                </c:pt>
                <c:pt idx="1182">
                  <c:v>1.18</c:v>
                </c:pt>
                <c:pt idx="1183">
                  <c:v>1.1599999999999999</c:v>
                </c:pt>
                <c:pt idx="1184">
                  <c:v>1.18</c:v>
                </c:pt>
                <c:pt idx="1185">
                  <c:v>1.1599999999999999</c:v>
                </c:pt>
                <c:pt idx="1186">
                  <c:v>1.08</c:v>
                </c:pt>
                <c:pt idx="1187">
                  <c:v>1.08</c:v>
                </c:pt>
                <c:pt idx="1188">
                  <c:v>1.1399999999999999</c:v>
                </c:pt>
                <c:pt idx="1189">
                  <c:v>1.1000000000000001</c:v>
                </c:pt>
                <c:pt idx="1190">
                  <c:v>1.1200000000000001</c:v>
                </c:pt>
                <c:pt idx="1191">
                  <c:v>1.1000000000000001</c:v>
                </c:pt>
                <c:pt idx="1192">
                  <c:v>1.1000000000000001</c:v>
                </c:pt>
                <c:pt idx="1193">
                  <c:v>1.08</c:v>
                </c:pt>
                <c:pt idx="1194">
                  <c:v>1.1200000000000001</c:v>
                </c:pt>
                <c:pt idx="1195">
                  <c:v>1.1000000000000001</c:v>
                </c:pt>
                <c:pt idx="1196">
                  <c:v>1.08</c:v>
                </c:pt>
                <c:pt idx="1197">
                  <c:v>1.1000000000000001</c:v>
                </c:pt>
                <c:pt idx="1198">
                  <c:v>1.1200000000000001</c:v>
                </c:pt>
                <c:pt idx="1199">
                  <c:v>1.1399999999999999</c:v>
                </c:pt>
                <c:pt idx="1200">
                  <c:v>1.1200000000000001</c:v>
                </c:pt>
                <c:pt idx="1201">
                  <c:v>1.08</c:v>
                </c:pt>
                <c:pt idx="1202">
                  <c:v>1.1000000000000001</c:v>
                </c:pt>
                <c:pt idx="1203">
                  <c:v>1.1000000000000001</c:v>
                </c:pt>
                <c:pt idx="1204">
                  <c:v>1.1599999999999999</c:v>
                </c:pt>
                <c:pt idx="1205">
                  <c:v>1.08</c:v>
                </c:pt>
                <c:pt idx="1206">
                  <c:v>1.06</c:v>
                </c:pt>
                <c:pt idx="1207">
                  <c:v>1.08</c:v>
                </c:pt>
                <c:pt idx="1208">
                  <c:v>1.1200000000000001</c:v>
                </c:pt>
                <c:pt idx="1209">
                  <c:v>1.1399999999999999</c:v>
                </c:pt>
                <c:pt idx="1210">
                  <c:v>1.1200000000000001</c:v>
                </c:pt>
                <c:pt idx="1211">
                  <c:v>1.2</c:v>
                </c:pt>
                <c:pt idx="1212">
                  <c:v>1.1599999999999999</c:v>
                </c:pt>
                <c:pt idx="1213">
                  <c:v>1.1599999999999999</c:v>
                </c:pt>
                <c:pt idx="1214">
                  <c:v>1.18</c:v>
                </c:pt>
                <c:pt idx="1215">
                  <c:v>1.1200000000000001</c:v>
                </c:pt>
                <c:pt idx="1216">
                  <c:v>1.1000000000000001</c:v>
                </c:pt>
                <c:pt idx="1217">
                  <c:v>1.1599999999999999</c:v>
                </c:pt>
                <c:pt idx="1218">
                  <c:v>1.18</c:v>
                </c:pt>
                <c:pt idx="1219">
                  <c:v>1.1399999999999999</c:v>
                </c:pt>
                <c:pt idx="1220">
                  <c:v>1.1200000000000001</c:v>
                </c:pt>
                <c:pt idx="1221">
                  <c:v>1.1399999999999999</c:v>
                </c:pt>
                <c:pt idx="1222">
                  <c:v>1.08</c:v>
                </c:pt>
                <c:pt idx="1223">
                  <c:v>1.1200000000000001</c:v>
                </c:pt>
                <c:pt idx="1224">
                  <c:v>1.1200000000000001</c:v>
                </c:pt>
                <c:pt idx="1225">
                  <c:v>1.1599999999999999</c:v>
                </c:pt>
                <c:pt idx="1226">
                  <c:v>1.18</c:v>
                </c:pt>
                <c:pt idx="1227">
                  <c:v>1.1000000000000001</c:v>
                </c:pt>
                <c:pt idx="1228">
                  <c:v>1.18</c:v>
                </c:pt>
                <c:pt idx="1229">
                  <c:v>1.22</c:v>
                </c:pt>
                <c:pt idx="1230">
                  <c:v>1.22</c:v>
                </c:pt>
                <c:pt idx="1231">
                  <c:v>1.2</c:v>
                </c:pt>
                <c:pt idx="1232">
                  <c:v>1.1399999999999999</c:v>
                </c:pt>
                <c:pt idx="1233">
                  <c:v>1.1599999999999999</c:v>
                </c:pt>
                <c:pt idx="1234">
                  <c:v>1.1599999999999999</c:v>
                </c:pt>
                <c:pt idx="1235">
                  <c:v>1.1000000000000001</c:v>
                </c:pt>
                <c:pt idx="1236">
                  <c:v>1.2</c:v>
                </c:pt>
                <c:pt idx="1237">
                  <c:v>1.2</c:v>
                </c:pt>
                <c:pt idx="1238">
                  <c:v>1.1599999999999999</c:v>
                </c:pt>
                <c:pt idx="1239">
                  <c:v>1.18</c:v>
                </c:pt>
                <c:pt idx="1240">
                  <c:v>1.18</c:v>
                </c:pt>
                <c:pt idx="1241">
                  <c:v>1.1399999999999999</c:v>
                </c:pt>
                <c:pt idx="1242">
                  <c:v>1.2</c:v>
                </c:pt>
                <c:pt idx="1243">
                  <c:v>1.2</c:v>
                </c:pt>
                <c:pt idx="1244">
                  <c:v>1.18</c:v>
                </c:pt>
                <c:pt idx="1245">
                  <c:v>1.2</c:v>
                </c:pt>
                <c:pt idx="1246">
                  <c:v>1.1599999999999999</c:v>
                </c:pt>
                <c:pt idx="1247">
                  <c:v>1.1599999999999999</c:v>
                </c:pt>
                <c:pt idx="1248">
                  <c:v>1.2</c:v>
                </c:pt>
                <c:pt idx="1249">
                  <c:v>1.22</c:v>
                </c:pt>
                <c:pt idx="1250">
                  <c:v>1.18</c:v>
                </c:pt>
                <c:pt idx="1251">
                  <c:v>1.1399999999999999</c:v>
                </c:pt>
                <c:pt idx="1252">
                  <c:v>1.2</c:v>
                </c:pt>
                <c:pt idx="1253">
                  <c:v>1.2</c:v>
                </c:pt>
                <c:pt idx="1254">
                  <c:v>1.2</c:v>
                </c:pt>
                <c:pt idx="1255">
                  <c:v>1.1399999999999999</c:v>
                </c:pt>
                <c:pt idx="1256">
                  <c:v>1.1200000000000001</c:v>
                </c:pt>
                <c:pt idx="1257">
                  <c:v>1.1000000000000001</c:v>
                </c:pt>
                <c:pt idx="1258">
                  <c:v>1.1599999999999999</c:v>
                </c:pt>
                <c:pt idx="1259">
                  <c:v>1.08</c:v>
                </c:pt>
                <c:pt idx="1260">
                  <c:v>1.1399999999999999</c:v>
                </c:pt>
                <c:pt idx="1261">
                  <c:v>1.1399999999999999</c:v>
                </c:pt>
                <c:pt idx="1262">
                  <c:v>1.1599999999999999</c:v>
                </c:pt>
                <c:pt idx="1263">
                  <c:v>1.1200000000000001</c:v>
                </c:pt>
                <c:pt idx="1264">
                  <c:v>1.1000000000000001</c:v>
                </c:pt>
                <c:pt idx="1265">
                  <c:v>1.08</c:v>
                </c:pt>
                <c:pt idx="1266">
                  <c:v>1.1200000000000001</c:v>
                </c:pt>
                <c:pt idx="1267">
                  <c:v>1.08</c:v>
                </c:pt>
                <c:pt idx="1268">
                  <c:v>1.1000000000000001</c:v>
                </c:pt>
                <c:pt idx="1269">
                  <c:v>1.18</c:v>
                </c:pt>
                <c:pt idx="1270">
                  <c:v>1.1599999999999999</c:v>
                </c:pt>
                <c:pt idx="1271">
                  <c:v>1.1200000000000001</c:v>
                </c:pt>
                <c:pt idx="1272">
                  <c:v>1.08</c:v>
                </c:pt>
                <c:pt idx="1273">
                  <c:v>1.08</c:v>
                </c:pt>
                <c:pt idx="1274">
                  <c:v>1.1000000000000001</c:v>
                </c:pt>
                <c:pt idx="1275">
                  <c:v>1.08</c:v>
                </c:pt>
                <c:pt idx="1276">
                  <c:v>1.08</c:v>
                </c:pt>
                <c:pt idx="1277">
                  <c:v>1.1200000000000001</c:v>
                </c:pt>
                <c:pt idx="1278">
                  <c:v>1.1000000000000001</c:v>
                </c:pt>
                <c:pt idx="1279">
                  <c:v>1.1200000000000001</c:v>
                </c:pt>
                <c:pt idx="1280">
                  <c:v>1.1000000000000001</c:v>
                </c:pt>
                <c:pt idx="1281">
                  <c:v>1.1200000000000001</c:v>
                </c:pt>
                <c:pt idx="1282">
                  <c:v>1.1000000000000001</c:v>
                </c:pt>
                <c:pt idx="1283">
                  <c:v>1.1000000000000001</c:v>
                </c:pt>
                <c:pt idx="1284">
                  <c:v>1.1399999999999999</c:v>
                </c:pt>
                <c:pt idx="1285">
                  <c:v>1.1200000000000001</c:v>
                </c:pt>
                <c:pt idx="1286">
                  <c:v>1.08</c:v>
                </c:pt>
                <c:pt idx="1287">
                  <c:v>1.1000000000000001</c:v>
                </c:pt>
                <c:pt idx="1288">
                  <c:v>1.08</c:v>
                </c:pt>
                <c:pt idx="1289">
                  <c:v>1.1399999999999999</c:v>
                </c:pt>
                <c:pt idx="1290">
                  <c:v>1.1000000000000001</c:v>
                </c:pt>
                <c:pt idx="1291">
                  <c:v>1.1000000000000001</c:v>
                </c:pt>
                <c:pt idx="1292">
                  <c:v>1.08</c:v>
                </c:pt>
                <c:pt idx="1293">
                  <c:v>1.1000000000000001</c:v>
                </c:pt>
                <c:pt idx="1294">
                  <c:v>1.1000000000000001</c:v>
                </c:pt>
                <c:pt idx="1295">
                  <c:v>1.06</c:v>
                </c:pt>
                <c:pt idx="1296">
                  <c:v>1.06</c:v>
                </c:pt>
                <c:pt idx="1297">
                  <c:v>1.06</c:v>
                </c:pt>
                <c:pt idx="1298">
                  <c:v>1.08</c:v>
                </c:pt>
                <c:pt idx="1299">
                  <c:v>1.1200000000000001</c:v>
                </c:pt>
                <c:pt idx="1300">
                  <c:v>1.1200000000000001</c:v>
                </c:pt>
                <c:pt idx="1301">
                  <c:v>1.1000000000000001</c:v>
                </c:pt>
                <c:pt idx="1302">
                  <c:v>1.1399999999999999</c:v>
                </c:pt>
                <c:pt idx="1303">
                  <c:v>1.1200000000000001</c:v>
                </c:pt>
                <c:pt idx="1304">
                  <c:v>1.1399999999999999</c:v>
                </c:pt>
                <c:pt idx="1305">
                  <c:v>1.08</c:v>
                </c:pt>
                <c:pt idx="1306">
                  <c:v>1.1399999999999999</c:v>
                </c:pt>
                <c:pt idx="1307">
                  <c:v>1.08</c:v>
                </c:pt>
                <c:pt idx="1308">
                  <c:v>1.06</c:v>
                </c:pt>
                <c:pt idx="1309">
                  <c:v>1.08</c:v>
                </c:pt>
                <c:pt idx="1310">
                  <c:v>1.1000000000000001</c:v>
                </c:pt>
                <c:pt idx="1311">
                  <c:v>1.08</c:v>
                </c:pt>
                <c:pt idx="1312">
                  <c:v>1.1599999999999999</c:v>
                </c:pt>
                <c:pt idx="1313">
                  <c:v>1.1399999999999999</c:v>
                </c:pt>
                <c:pt idx="1314">
                  <c:v>1.1599999999999999</c:v>
                </c:pt>
                <c:pt idx="1315">
                  <c:v>1.18</c:v>
                </c:pt>
                <c:pt idx="1316">
                  <c:v>1.1599999999999999</c:v>
                </c:pt>
                <c:pt idx="1317">
                  <c:v>1.1599999999999999</c:v>
                </c:pt>
                <c:pt idx="1318">
                  <c:v>1.2</c:v>
                </c:pt>
                <c:pt idx="1319">
                  <c:v>1.18</c:v>
                </c:pt>
                <c:pt idx="1320">
                  <c:v>1.1599999999999999</c:v>
                </c:pt>
                <c:pt idx="1321">
                  <c:v>1.1599999999999999</c:v>
                </c:pt>
                <c:pt idx="1322">
                  <c:v>1.1599999999999999</c:v>
                </c:pt>
                <c:pt idx="1323">
                  <c:v>1.1599999999999999</c:v>
                </c:pt>
                <c:pt idx="1324">
                  <c:v>1.18</c:v>
                </c:pt>
                <c:pt idx="1325">
                  <c:v>1.1200000000000001</c:v>
                </c:pt>
                <c:pt idx="1326">
                  <c:v>1.1399999999999999</c:v>
                </c:pt>
                <c:pt idx="1327">
                  <c:v>1.1399999999999999</c:v>
                </c:pt>
                <c:pt idx="1328">
                  <c:v>1.1599999999999999</c:v>
                </c:pt>
                <c:pt idx="1329">
                  <c:v>1.1599999999999999</c:v>
                </c:pt>
                <c:pt idx="1330">
                  <c:v>1.08</c:v>
                </c:pt>
                <c:pt idx="1331">
                  <c:v>1.1599999999999999</c:v>
                </c:pt>
                <c:pt idx="1332">
                  <c:v>1.1599999999999999</c:v>
                </c:pt>
                <c:pt idx="1333">
                  <c:v>1.1399999999999999</c:v>
                </c:pt>
                <c:pt idx="1334">
                  <c:v>1.08</c:v>
                </c:pt>
                <c:pt idx="1335">
                  <c:v>1.1200000000000001</c:v>
                </c:pt>
                <c:pt idx="1336">
                  <c:v>1.18</c:v>
                </c:pt>
                <c:pt idx="1337">
                  <c:v>1.1599999999999999</c:v>
                </c:pt>
                <c:pt idx="1338">
                  <c:v>1.1200000000000001</c:v>
                </c:pt>
                <c:pt idx="1339">
                  <c:v>1.1399999999999999</c:v>
                </c:pt>
                <c:pt idx="1340">
                  <c:v>1.1599999999999999</c:v>
                </c:pt>
                <c:pt idx="1341">
                  <c:v>1.1599999999999999</c:v>
                </c:pt>
                <c:pt idx="1342">
                  <c:v>1.08</c:v>
                </c:pt>
                <c:pt idx="1343">
                  <c:v>1.1000000000000001</c:v>
                </c:pt>
                <c:pt idx="1344">
                  <c:v>1.1599999999999999</c:v>
                </c:pt>
                <c:pt idx="1345">
                  <c:v>1.18</c:v>
                </c:pt>
                <c:pt idx="1346">
                  <c:v>1.1599999999999999</c:v>
                </c:pt>
                <c:pt idx="1347">
                  <c:v>1.1399999999999999</c:v>
                </c:pt>
                <c:pt idx="1348">
                  <c:v>1.1200000000000001</c:v>
                </c:pt>
                <c:pt idx="1349">
                  <c:v>1.1399999999999999</c:v>
                </c:pt>
                <c:pt idx="1350">
                  <c:v>1.1399999999999999</c:v>
                </c:pt>
                <c:pt idx="1351">
                  <c:v>1.1399999999999999</c:v>
                </c:pt>
                <c:pt idx="1352">
                  <c:v>1.1000000000000001</c:v>
                </c:pt>
                <c:pt idx="1353">
                  <c:v>1.08</c:v>
                </c:pt>
                <c:pt idx="1354">
                  <c:v>1.1599999999999999</c:v>
                </c:pt>
                <c:pt idx="1355">
                  <c:v>1.18</c:v>
                </c:pt>
                <c:pt idx="1356">
                  <c:v>1.1599999999999999</c:v>
                </c:pt>
                <c:pt idx="1357">
                  <c:v>1.1000000000000001</c:v>
                </c:pt>
                <c:pt idx="1358">
                  <c:v>1.1399999999999999</c:v>
                </c:pt>
                <c:pt idx="1359">
                  <c:v>1.1599999999999999</c:v>
                </c:pt>
                <c:pt idx="1360">
                  <c:v>1.2</c:v>
                </c:pt>
                <c:pt idx="1361">
                  <c:v>1.18</c:v>
                </c:pt>
                <c:pt idx="1362">
                  <c:v>1.2</c:v>
                </c:pt>
                <c:pt idx="1363">
                  <c:v>1.1200000000000001</c:v>
                </c:pt>
                <c:pt idx="1364">
                  <c:v>1.1399999999999999</c:v>
                </c:pt>
                <c:pt idx="1365">
                  <c:v>1.1399999999999999</c:v>
                </c:pt>
                <c:pt idx="1366">
                  <c:v>1.06</c:v>
                </c:pt>
                <c:pt idx="1367">
                  <c:v>1.08</c:v>
                </c:pt>
                <c:pt idx="1368">
                  <c:v>1.1200000000000001</c:v>
                </c:pt>
                <c:pt idx="1369">
                  <c:v>1.18</c:v>
                </c:pt>
                <c:pt idx="1370">
                  <c:v>1.1599999999999999</c:v>
                </c:pt>
                <c:pt idx="1371">
                  <c:v>1.1399999999999999</c:v>
                </c:pt>
                <c:pt idx="1372">
                  <c:v>1.1000000000000001</c:v>
                </c:pt>
                <c:pt idx="1373">
                  <c:v>1.1599999999999999</c:v>
                </c:pt>
                <c:pt idx="1374">
                  <c:v>1.1000000000000001</c:v>
                </c:pt>
                <c:pt idx="1375">
                  <c:v>1.1000000000000001</c:v>
                </c:pt>
                <c:pt idx="1376">
                  <c:v>1.1200000000000001</c:v>
                </c:pt>
                <c:pt idx="1377">
                  <c:v>1.18</c:v>
                </c:pt>
                <c:pt idx="1378">
                  <c:v>1.1599999999999999</c:v>
                </c:pt>
                <c:pt idx="1379">
                  <c:v>1.1000000000000001</c:v>
                </c:pt>
                <c:pt idx="1380">
                  <c:v>1.1599999999999999</c:v>
                </c:pt>
                <c:pt idx="1381">
                  <c:v>1.1599999999999999</c:v>
                </c:pt>
                <c:pt idx="1382">
                  <c:v>1.2</c:v>
                </c:pt>
                <c:pt idx="1383">
                  <c:v>1.1399999999999999</c:v>
                </c:pt>
                <c:pt idx="1384">
                  <c:v>1.1399999999999999</c:v>
                </c:pt>
                <c:pt idx="1385">
                  <c:v>1.18</c:v>
                </c:pt>
                <c:pt idx="1386">
                  <c:v>1.2</c:v>
                </c:pt>
                <c:pt idx="1387">
                  <c:v>1.1200000000000001</c:v>
                </c:pt>
                <c:pt idx="1388">
                  <c:v>1.1599999999999999</c:v>
                </c:pt>
                <c:pt idx="1389">
                  <c:v>1.18</c:v>
                </c:pt>
                <c:pt idx="1390">
                  <c:v>1.1599999999999999</c:v>
                </c:pt>
                <c:pt idx="1391">
                  <c:v>1.1599999999999999</c:v>
                </c:pt>
                <c:pt idx="1392">
                  <c:v>1.1000000000000001</c:v>
                </c:pt>
                <c:pt idx="1393">
                  <c:v>1.18</c:v>
                </c:pt>
                <c:pt idx="1394">
                  <c:v>1.2</c:v>
                </c:pt>
                <c:pt idx="1395">
                  <c:v>1.2</c:v>
                </c:pt>
                <c:pt idx="1396">
                  <c:v>1.18</c:v>
                </c:pt>
                <c:pt idx="1397">
                  <c:v>1.2</c:v>
                </c:pt>
                <c:pt idx="1398">
                  <c:v>1.2</c:v>
                </c:pt>
                <c:pt idx="1399">
                  <c:v>1.1599999999999999</c:v>
                </c:pt>
                <c:pt idx="1400">
                  <c:v>1.2</c:v>
                </c:pt>
                <c:pt idx="1401">
                  <c:v>1.2</c:v>
                </c:pt>
                <c:pt idx="1402">
                  <c:v>1.2</c:v>
                </c:pt>
                <c:pt idx="1403">
                  <c:v>1.18</c:v>
                </c:pt>
                <c:pt idx="1404">
                  <c:v>1.18</c:v>
                </c:pt>
                <c:pt idx="1405">
                  <c:v>1.18</c:v>
                </c:pt>
                <c:pt idx="1406">
                  <c:v>1.1200000000000001</c:v>
                </c:pt>
                <c:pt idx="1407">
                  <c:v>1.2</c:v>
                </c:pt>
                <c:pt idx="1408">
                  <c:v>1.1599999999999999</c:v>
                </c:pt>
                <c:pt idx="1409">
                  <c:v>1.1599999999999999</c:v>
                </c:pt>
                <c:pt idx="1410">
                  <c:v>1.2</c:v>
                </c:pt>
                <c:pt idx="1411">
                  <c:v>1.2</c:v>
                </c:pt>
                <c:pt idx="1412">
                  <c:v>1.1599999999999999</c:v>
                </c:pt>
                <c:pt idx="1413">
                  <c:v>1.2</c:v>
                </c:pt>
                <c:pt idx="1414">
                  <c:v>1.2</c:v>
                </c:pt>
                <c:pt idx="1415">
                  <c:v>1.1200000000000001</c:v>
                </c:pt>
                <c:pt idx="1416">
                  <c:v>1.1599999999999999</c:v>
                </c:pt>
                <c:pt idx="1417">
                  <c:v>1.1399999999999999</c:v>
                </c:pt>
                <c:pt idx="1418">
                  <c:v>1.1599999999999999</c:v>
                </c:pt>
                <c:pt idx="1419">
                  <c:v>1.1599999999999999</c:v>
                </c:pt>
                <c:pt idx="1420">
                  <c:v>1.1200000000000001</c:v>
                </c:pt>
                <c:pt idx="1421">
                  <c:v>1.1399999999999999</c:v>
                </c:pt>
                <c:pt idx="1422">
                  <c:v>1.1399999999999999</c:v>
                </c:pt>
                <c:pt idx="1423">
                  <c:v>1.2</c:v>
                </c:pt>
                <c:pt idx="1424">
                  <c:v>1.1399999999999999</c:v>
                </c:pt>
                <c:pt idx="1425">
                  <c:v>1.1399999999999999</c:v>
                </c:pt>
                <c:pt idx="1426">
                  <c:v>1.1399999999999999</c:v>
                </c:pt>
                <c:pt idx="1427">
                  <c:v>1.1599999999999999</c:v>
                </c:pt>
                <c:pt idx="1428">
                  <c:v>1.08</c:v>
                </c:pt>
                <c:pt idx="1429">
                  <c:v>1.08</c:v>
                </c:pt>
                <c:pt idx="1430">
                  <c:v>1.1000000000000001</c:v>
                </c:pt>
                <c:pt idx="1431">
                  <c:v>1.18</c:v>
                </c:pt>
                <c:pt idx="1432">
                  <c:v>1.2</c:v>
                </c:pt>
                <c:pt idx="1433">
                  <c:v>1.08</c:v>
                </c:pt>
                <c:pt idx="1434">
                  <c:v>1.1000000000000001</c:v>
                </c:pt>
                <c:pt idx="1435">
                  <c:v>1.1000000000000001</c:v>
                </c:pt>
                <c:pt idx="1436">
                  <c:v>1.1000000000000001</c:v>
                </c:pt>
                <c:pt idx="1437">
                  <c:v>1.08</c:v>
                </c:pt>
                <c:pt idx="1438">
                  <c:v>1.1599999999999999</c:v>
                </c:pt>
                <c:pt idx="1439">
                  <c:v>1.1599999999999999</c:v>
                </c:pt>
                <c:pt idx="1440">
                  <c:v>1.1599999999999999</c:v>
                </c:pt>
                <c:pt idx="1441">
                  <c:v>1.1599999999999999</c:v>
                </c:pt>
                <c:pt idx="1442">
                  <c:v>1.1399999999999999</c:v>
                </c:pt>
                <c:pt idx="1443">
                  <c:v>1.06</c:v>
                </c:pt>
                <c:pt idx="1444">
                  <c:v>1.1000000000000001</c:v>
                </c:pt>
                <c:pt idx="1445">
                  <c:v>1.08</c:v>
                </c:pt>
                <c:pt idx="1446">
                  <c:v>1.1000000000000001</c:v>
                </c:pt>
                <c:pt idx="1447">
                  <c:v>1.1200000000000001</c:v>
                </c:pt>
                <c:pt idx="1448">
                  <c:v>1.18</c:v>
                </c:pt>
                <c:pt idx="1449">
                  <c:v>1.08</c:v>
                </c:pt>
                <c:pt idx="1450">
                  <c:v>1.1399999999999999</c:v>
                </c:pt>
                <c:pt idx="1451">
                  <c:v>1.1000000000000001</c:v>
                </c:pt>
                <c:pt idx="1452">
                  <c:v>1.1399999999999999</c:v>
                </c:pt>
                <c:pt idx="1453">
                  <c:v>1.08</c:v>
                </c:pt>
                <c:pt idx="1454">
                  <c:v>1.1200000000000001</c:v>
                </c:pt>
                <c:pt idx="1455">
                  <c:v>1.1000000000000001</c:v>
                </c:pt>
                <c:pt idx="1456">
                  <c:v>1.2</c:v>
                </c:pt>
                <c:pt idx="1457">
                  <c:v>1.1200000000000001</c:v>
                </c:pt>
                <c:pt idx="1458">
                  <c:v>1.1000000000000001</c:v>
                </c:pt>
                <c:pt idx="1459">
                  <c:v>1.1399999999999999</c:v>
                </c:pt>
                <c:pt idx="1460">
                  <c:v>1.1399999999999999</c:v>
                </c:pt>
                <c:pt idx="1461">
                  <c:v>1.1000000000000001</c:v>
                </c:pt>
                <c:pt idx="1462">
                  <c:v>1.1000000000000001</c:v>
                </c:pt>
                <c:pt idx="1463">
                  <c:v>1.08</c:v>
                </c:pt>
                <c:pt idx="1464">
                  <c:v>1.1599999999999999</c:v>
                </c:pt>
                <c:pt idx="1465">
                  <c:v>1.1399999999999999</c:v>
                </c:pt>
                <c:pt idx="1466">
                  <c:v>1.1000000000000001</c:v>
                </c:pt>
                <c:pt idx="1467">
                  <c:v>1.1000000000000001</c:v>
                </c:pt>
                <c:pt idx="1468">
                  <c:v>1.08</c:v>
                </c:pt>
                <c:pt idx="1469">
                  <c:v>1.1000000000000001</c:v>
                </c:pt>
                <c:pt idx="1470">
                  <c:v>1.1000000000000001</c:v>
                </c:pt>
                <c:pt idx="1471">
                  <c:v>1.1200000000000001</c:v>
                </c:pt>
                <c:pt idx="1472">
                  <c:v>1.08</c:v>
                </c:pt>
                <c:pt idx="1473">
                  <c:v>1.18</c:v>
                </c:pt>
                <c:pt idx="1474">
                  <c:v>1.1000000000000001</c:v>
                </c:pt>
                <c:pt idx="1475">
                  <c:v>1.1200000000000001</c:v>
                </c:pt>
                <c:pt idx="1476">
                  <c:v>1.1200000000000001</c:v>
                </c:pt>
                <c:pt idx="1477">
                  <c:v>1.1599999999999999</c:v>
                </c:pt>
                <c:pt idx="1478">
                  <c:v>1.1200000000000001</c:v>
                </c:pt>
                <c:pt idx="1479">
                  <c:v>1.08</c:v>
                </c:pt>
                <c:pt idx="1480">
                  <c:v>1.1000000000000001</c:v>
                </c:pt>
                <c:pt idx="1481">
                  <c:v>1.1200000000000001</c:v>
                </c:pt>
                <c:pt idx="1482">
                  <c:v>1.1399999999999999</c:v>
                </c:pt>
                <c:pt idx="1483">
                  <c:v>1.1000000000000001</c:v>
                </c:pt>
                <c:pt idx="1484">
                  <c:v>1.1000000000000001</c:v>
                </c:pt>
                <c:pt idx="1485">
                  <c:v>1.18</c:v>
                </c:pt>
                <c:pt idx="1486">
                  <c:v>1.1399999999999999</c:v>
                </c:pt>
                <c:pt idx="1487">
                  <c:v>1.1599999999999999</c:v>
                </c:pt>
                <c:pt idx="1488">
                  <c:v>1.1599999999999999</c:v>
                </c:pt>
                <c:pt idx="1489">
                  <c:v>1.2</c:v>
                </c:pt>
                <c:pt idx="1490">
                  <c:v>1.1399999999999999</c:v>
                </c:pt>
                <c:pt idx="1491">
                  <c:v>1.06</c:v>
                </c:pt>
                <c:pt idx="1492">
                  <c:v>1.1200000000000001</c:v>
                </c:pt>
                <c:pt idx="1493">
                  <c:v>1.08</c:v>
                </c:pt>
                <c:pt idx="1494">
                  <c:v>1.1000000000000001</c:v>
                </c:pt>
                <c:pt idx="1495">
                  <c:v>1.06</c:v>
                </c:pt>
                <c:pt idx="1496">
                  <c:v>1.1200000000000001</c:v>
                </c:pt>
                <c:pt idx="1497">
                  <c:v>1.1000000000000001</c:v>
                </c:pt>
                <c:pt idx="1498">
                  <c:v>1.18</c:v>
                </c:pt>
                <c:pt idx="1499">
                  <c:v>1.1599999999999999</c:v>
                </c:pt>
                <c:pt idx="1500">
                  <c:v>1.1200000000000001</c:v>
                </c:pt>
                <c:pt idx="1501">
                  <c:v>1.22</c:v>
                </c:pt>
                <c:pt idx="1502">
                  <c:v>1.2</c:v>
                </c:pt>
                <c:pt idx="1503">
                  <c:v>1.18</c:v>
                </c:pt>
                <c:pt idx="1504">
                  <c:v>1.2</c:v>
                </c:pt>
                <c:pt idx="1505">
                  <c:v>1.1599999999999999</c:v>
                </c:pt>
                <c:pt idx="1506">
                  <c:v>1.1200000000000001</c:v>
                </c:pt>
                <c:pt idx="1507">
                  <c:v>1.08</c:v>
                </c:pt>
                <c:pt idx="1508">
                  <c:v>1.1599999999999999</c:v>
                </c:pt>
                <c:pt idx="1509">
                  <c:v>1.18</c:v>
                </c:pt>
                <c:pt idx="1510">
                  <c:v>1.2</c:v>
                </c:pt>
                <c:pt idx="1511">
                  <c:v>1.1399999999999999</c:v>
                </c:pt>
                <c:pt idx="1512">
                  <c:v>1.1599999999999999</c:v>
                </c:pt>
                <c:pt idx="1513">
                  <c:v>1.1399999999999999</c:v>
                </c:pt>
                <c:pt idx="1514">
                  <c:v>1.1399999999999999</c:v>
                </c:pt>
                <c:pt idx="1515">
                  <c:v>1.1000000000000001</c:v>
                </c:pt>
                <c:pt idx="1516">
                  <c:v>1.1200000000000001</c:v>
                </c:pt>
                <c:pt idx="1517">
                  <c:v>1.1599999999999999</c:v>
                </c:pt>
                <c:pt idx="1518">
                  <c:v>1.2</c:v>
                </c:pt>
                <c:pt idx="1519">
                  <c:v>1.1599999999999999</c:v>
                </c:pt>
                <c:pt idx="1520">
                  <c:v>1.08</c:v>
                </c:pt>
                <c:pt idx="1521">
                  <c:v>1.1200000000000001</c:v>
                </c:pt>
                <c:pt idx="1522">
                  <c:v>1.1000000000000001</c:v>
                </c:pt>
                <c:pt idx="1523">
                  <c:v>1.08</c:v>
                </c:pt>
                <c:pt idx="1524">
                  <c:v>1.08</c:v>
                </c:pt>
                <c:pt idx="1525">
                  <c:v>1.1000000000000001</c:v>
                </c:pt>
                <c:pt idx="1526">
                  <c:v>1.1399999999999999</c:v>
                </c:pt>
                <c:pt idx="1527">
                  <c:v>1.1399999999999999</c:v>
                </c:pt>
                <c:pt idx="1528">
                  <c:v>1.08</c:v>
                </c:pt>
                <c:pt idx="1529">
                  <c:v>1.1399999999999999</c:v>
                </c:pt>
                <c:pt idx="1530">
                  <c:v>1.2</c:v>
                </c:pt>
                <c:pt idx="1531">
                  <c:v>1.1599999999999999</c:v>
                </c:pt>
                <c:pt idx="1532">
                  <c:v>1.18</c:v>
                </c:pt>
                <c:pt idx="1533">
                  <c:v>1.18</c:v>
                </c:pt>
                <c:pt idx="1534">
                  <c:v>1.2</c:v>
                </c:pt>
                <c:pt idx="1535">
                  <c:v>1.18</c:v>
                </c:pt>
                <c:pt idx="1536">
                  <c:v>1.1200000000000001</c:v>
                </c:pt>
                <c:pt idx="1537">
                  <c:v>1.18</c:v>
                </c:pt>
                <c:pt idx="1538">
                  <c:v>1.1599999999999999</c:v>
                </c:pt>
                <c:pt idx="1539">
                  <c:v>1.1000000000000001</c:v>
                </c:pt>
                <c:pt idx="1540">
                  <c:v>1.1000000000000001</c:v>
                </c:pt>
                <c:pt idx="1541">
                  <c:v>1.1399999999999999</c:v>
                </c:pt>
                <c:pt idx="1542">
                  <c:v>1.1399999999999999</c:v>
                </c:pt>
                <c:pt idx="1543">
                  <c:v>1.1200000000000001</c:v>
                </c:pt>
                <c:pt idx="1544">
                  <c:v>1.08</c:v>
                </c:pt>
                <c:pt idx="1545">
                  <c:v>1.1200000000000001</c:v>
                </c:pt>
                <c:pt idx="1546">
                  <c:v>1.1000000000000001</c:v>
                </c:pt>
                <c:pt idx="1547">
                  <c:v>1.1599999999999999</c:v>
                </c:pt>
                <c:pt idx="1548">
                  <c:v>1.1399999999999999</c:v>
                </c:pt>
                <c:pt idx="1549">
                  <c:v>1.1599999999999999</c:v>
                </c:pt>
                <c:pt idx="1550">
                  <c:v>1.1000000000000001</c:v>
                </c:pt>
                <c:pt idx="1551">
                  <c:v>1.18</c:v>
                </c:pt>
                <c:pt idx="1552">
                  <c:v>1.1399999999999999</c:v>
                </c:pt>
                <c:pt idx="1553">
                  <c:v>1.1000000000000001</c:v>
                </c:pt>
                <c:pt idx="1554">
                  <c:v>1.1599999999999999</c:v>
                </c:pt>
                <c:pt idx="1555">
                  <c:v>1.1399999999999999</c:v>
                </c:pt>
                <c:pt idx="1556">
                  <c:v>1.18</c:v>
                </c:pt>
                <c:pt idx="1557">
                  <c:v>1.1599999999999999</c:v>
                </c:pt>
                <c:pt idx="1558">
                  <c:v>1.1399999999999999</c:v>
                </c:pt>
                <c:pt idx="1559">
                  <c:v>1.18</c:v>
                </c:pt>
                <c:pt idx="1560">
                  <c:v>1.2</c:v>
                </c:pt>
                <c:pt idx="1561">
                  <c:v>1.1399999999999999</c:v>
                </c:pt>
                <c:pt idx="1562">
                  <c:v>1.18</c:v>
                </c:pt>
                <c:pt idx="1563">
                  <c:v>1.18</c:v>
                </c:pt>
                <c:pt idx="1564">
                  <c:v>1.18</c:v>
                </c:pt>
                <c:pt idx="1565">
                  <c:v>1.2</c:v>
                </c:pt>
                <c:pt idx="1566">
                  <c:v>1.1599999999999999</c:v>
                </c:pt>
                <c:pt idx="1567">
                  <c:v>1.18</c:v>
                </c:pt>
                <c:pt idx="1568">
                  <c:v>1.1599999999999999</c:v>
                </c:pt>
                <c:pt idx="1569">
                  <c:v>1.1000000000000001</c:v>
                </c:pt>
                <c:pt idx="1570">
                  <c:v>1.2</c:v>
                </c:pt>
                <c:pt idx="1571">
                  <c:v>1.2</c:v>
                </c:pt>
                <c:pt idx="1572">
                  <c:v>1.2</c:v>
                </c:pt>
                <c:pt idx="1573">
                  <c:v>1.1599999999999999</c:v>
                </c:pt>
                <c:pt idx="1574">
                  <c:v>1.06</c:v>
                </c:pt>
                <c:pt idx="1575">
                  <c:v>1.18</c:v>
                </c:pt>
                <c:pt idx="1576">
                  <c:v>1.2</c:v>
                </c:pt>
                <c:pt idx="1577">
                  <c:v>1.1399999999999999</c:v>
                </c:pt>
                <c:pt idx="1578">
                  <c:v>1.1200000000000001</c:v>
                </c:pt>
                <c:pt idx="1579">
                  <c:v>1.2</c:v>
                </c:pt>
                <c:pt idx="1580">
                  <c:v>1.2</c:v>
                </c:pt>
                <c:pt idx="1581">
                  <c:v>1.2</c:v>
                </c:pt>
                <c:pt idx="1582">
                  <c:v>1.1599999999999999</c:v>
                </c:pt>
                <c:pt idx="1583">
                  <c:v>1.2</c:v>
                </c:pt>
                <c:pt idx="1584">
                  <c:v>1.1399999999999999</c:v>
                </c:pt>
                <c:pt idx="1585">
                  <c:v>1.1000000000000001</c:v>
                </c:pt>
                <c:pt idx="1586">
                  <c:v>1.18</c:v>
                </c:pt>
                <c:pt idx="1587">
                  <c:v>1.2</c:v>
                </c:pt>
                <c:pt idx="1588">
                  <c:v>1.18</c:v>
                </c:pt>
                <c:pt idx="1589">
                  <c:v>1.1599999999999999</c:v>
                </c:pt>
                <c:pt idx="1590">
                  <c:v>1.18</c:v>
                </c:pt>
                <c:pt idx="1591">
                  <c:v>1.2</c:v>
                </c:pt>
                <c:pt idx="1592">
                  <c:v>1.1599999999999999</c:v>
                </c:pt>
                <c:pt idx="1593">
                  <c:v>1.18</c:v>
                </c:pt>
                <c:pt idx="1594">
                  <c:v>1.18</c:v>
                </c:pt>
                <c:pt idx="1595">
                  <c:v>1.2</c:v>
                </c:pt>
                <c:pt idx="1596">
                  <c:v>1.18</c:v>
                </c:pt>
                <c:pt idx="1597">
                  <c:v>1.18</c:v>
                </c:pt>
                <c:pt idx="1598">
                  <c:v>1.2</c:v>
                </c:pt>
                <c:pt idx="1599">
                  <c:v>1.1000000000000001</c:v>
                </c:pt>
                <c:pt idx="1600">
                  <c:v>1.18</c:v>
                </c:pt>
                <c:pt idx="1601">
                  <c:v>1.2</c:v>
                </c:pt>
                <c:pt idx="1602">
                  <c:v>1.1599999999999999</c:v>
                </c:pt>
                <c:pt idx="1603">
                  <c:v>1.1599999999999999</c:v>
                </c:pt>
                <c:pt idx="1604">
                  <c:v>1.2</c:v>
                </c:pt>
                <c:pt idx="1605">
                  <c:v>1.2</c:v>
                </c:pt>
                <c:pt idx="1606">
                  <c:v>1.18</c:v>
                </c:pt>
                <c:pt idx="1607">
                  <c:v>1.18</c:v>
                </c:pt>
                <c:pt idx="1608">
                  <c:v>1.1200000000000001</c:v>
                </c:pt>
                <c:pt idx="1609">
                  <c:v>1.18</c:v>
                </c:pt>
                <c:pt idx="1610">
                  <c:v>1.2</c:v>
                </c:pt>
                <c:pt idx="1611">
                  <c:v>1.2</c:v>
                </c:pt>
                <c:pt idx="1612">
                  <c:v>1.2</c:v>
                </c:pt>
                <c:pt idx="1613">
                  <c:v>1.18</c:v>
                </c:pt>
                <c:pt idx="1614">
                  <c:v>1.2</c:v>
                </c:pt>
                <c:pt idx="1615">
                  <c:v>1.2</c:v>
                </c:pt>
                <c:pt idx="1616">
                  <c:v>1.2</c:v>
                </c:pt>
                <c:pt idx="1617">
                  <c:v>1.1200000000000001</c:v>
                </c:pt>
                <c:pt idx="1618">
                  <c:v>1.1399999999999999</c:v>
                </c:pt>
                <c:pt idx="1619">
                  <c:v>1.18</c:v>
                </c:pt>
                <c:pt idx="1620">
                  <c:v>1.1200000000000001</c:v>
                </c:pt>
                <c:pt idx="1621">
                  <c:v>1.1599999999999999</c:v>
                </c:pt>
                <c:pt idx="1622">
                  <c:v>1.1599999999999999</c:v>
                </c:pt>
                <c:pt idx="1623">
                  <c:v>1.08</c:v>
                </c:pt>
                <c:pt idx="1624">
                  <c:v>1.1599999999999999</c:v>
                </c:pt>
                <c:pt idx="1625">
                  <c:v>1.08</c:v>
                </c:pt>
                <c:pt idx="1626">
                  <c:v>1.18</c:v>
                </c:pt>
                <c:pt idx="1627">
                  <c:v>1.1000000000000001</c:v>
                </c:pt>
                <c:pt idx="1628">
                  <c:v>1.18</c:v>
                </c:pt>
                <c:pt idx="1629">
                  <c:v>1.1399999999999999</c:v>
                </c:pt>
                <c:pt idx="1630">
                  <c:v>1.18</c:v>
                </c:pt>
                <c:pt idx="1631">
                  <c:v>1.1200000000000001</c:v>
                </c:pt>
                <c:pt idx="1632">
                  <c:v>1.18</c:v>
                </c:pt>
                <c:pt idx="1633">
                  <c:v>1.1599999999999999</c:v>
                </c:pt>
                <c:pt idx="1634">
                  <c:v>1.2</c:v>
                </c:pt>
                <c:pt idx="1635">
                  <c:v>1.1599999999999999</c:v>
                </c:pt>
                <c:pt idx="1636">
                  <c:v>1.1000000000000001</c:v>
                </c:pt>
                <c:pt idx="1637">
                  <c:v>1.1000000000000001</c:v>
                </c:pt>
                <c:pt idx="1638">
                  <c:v>1.1399999999999999</c:v>
                </c:pt>
                <c:pt idx="1639">
                  <c:v>1.1000000000000001</c:v>
                </c:pt>
                <c:pt idx="1640">
                  <c:v>1.08</c:v>
                </c:pt>
                <c:pt idx="1641">
                  <c:v>1.08</c:v>
                </c:pt>
                <c:pt idx="1642">
                  <c:v>1.1599999999999999</c:v>
                </c:pt>
                <c:pt idx="1643">
                  <c:v>1.18</c:v>
                </c:pt>
                <c:pt idx="1644">
                  <c:v>1.2</c:v>
                </c:pt>
                <c:pt idx="1645">
                  <c:v>1.2</c:v>
                </c:pt>
                <c:pt idx="1646">
                  <c:v>1.18</c:v>
                </c:pt>
                <c:pt idx="1647">
                  <c:v>1.2</c:v>
                </c:pt>
                <c:pt idx="1648">
                  <c:v>1.2</c:v>
                </c:pt>
                <c:pt idx="1649">
                  <c:v>1.2</c:v>
                </c:pt>
                <c:pt idx="1650">
                  <c:v>1.2</c:v>
                </c:pt>
                <c:pt idx="1651">
                  <c:v>1.2</c:v>
                </c:pt>
                <c:pt idx="1652">
                  <c:v>1.2</c:v>
                </c:pt>
                <c:pt idx="1653">
                  <c:v>1.22</c:v>
                </c:pt>
                <c:pt idx="1654">
                  <c:v>1.2</c:v>
                </c:pt>
                <c:pt idx="1655">
                  <c:v>1.2</c:v>
                </c:pt>
                <c:pt idx="1656">
                  <c:v>1.2</c:v>
                </c:pt>
                <c:pt idx="1657">
                  <c:v>1.22</c:v>
                </c:pt>
                <c:pt idx="1658">
                  <c:v>1.2</c:v>
                </c:pt>
                <c:pt idx="1659">
                  <c:v>1.2</c:v>
                </c:pt>
                <c:pt idx="1660">
                  <c:v>1.2</c:v>
                </c:pt>
                <c:pt idx="1661">
                  <c:v>1.2</c:v>
                </c:pt>
                <c:pt idx="1662">
                  <c:v>1.2</c:v>
                </c:pt>
                <c:pt idx="1663">
                  <c:v>1.18</c:v>
                </c:pt>
                <c:pt idx="1664">
                  <c:v>1.2</c:v>
                </c:pt>
                <c:pt idx="1665">
                  <c:v>1.2</c:v>
                </c:pt>
                <c:pt idx="1666">
                  <c:v>1.2</c:v>
                </c:pt>
                <c:pt idx="1667">
                  <c:v>1.2</c:v>
                </c:pt>
                <c:pt idx="1668">
                  <c:v>1.2</c:v>
                </c:pt>
                <c:pt idx="1669">
                  <c:v>1.2</c:v>
                </c:pt>
                <c:pt idx="1670">
                  <c:v>1.2</c:v>
                </c:pt>
                <c:pt idx="1671">
                  <c:v>1.2</c:v>
                </c:pt>
                <c:pt idx="1672">
                  <c:v>1.2</c:v>
                </c:pt>
                <c:pt idx="1673">
                  <c:v>1.2</c:v>
                </c:pt>
                <c:pt idx="1674">
                  <c:v>1.2</c:v>
                </c:pt>
                <c:pt idx="1675">
                  <c:v>1.2</c:v>
                </c:pt>
                <c:pt idx="1676">
                  <c:v>1.2</c:v>
                </c:pt>
                <c:pt idx="1677">
                  <c:v>1.1599999999999999</c:v>
                </c:pt>
                <c:pt idx="1678">
                  <c:v>1.2</c:v>
                </c:pt>
                <c:pt idx="1679">
                  <c:v>1.2</c:v>
                </c:pt>
                <c:pt idx="1680">
                  <c:v>1.2</c:v>
                </c:pt>
                <c:pt idx="1681">
                  <c:v>1.2</c:v>
                </c:pt>
                <c:pt idx="1682">
                  <c:v>1.2</c:v>
                </c:pt>
                <c:pt idx="1683">
                  <c:v>1.2</c:v>
                </c:pt>
                <c:pt idx="1684">
                  <c:v>1.2</c:v>
                </c:pt>
                <c:pt idx="1685">
                  <c:v>1.2</c:v>
                </c:pt>
                <c:pt idx="1686">
                  <c:v>1.18</c:v>
                </c:pt>
                <c:pt idx="1687">
                  <c:v>1.2</c:v>
                </c:pt>
                <c:pt idx="1688">
                  <c:v>1.2</c:v>
                </c:pt>
                <c:pt idx="1689">
                  <c:v>1.2</c:v>
                </c:pt>
                <c:pt idx="1690">
                  <c:v>1.22</c:v>
                </c:pt>
                <c:pt idx="1691">
                  <c:v>1.2</c:v>
                </c:pt>
                <c:pt idx="1692">
                  <c:v>1.2</c:v>
                </c:pt>
                <c:pt idx="1693">
                  <c:v>1.2</c:v>
                </c:pt>
                <c:pt idx="1694">
                  <c:v>1.2</c:v>
                </c:pt>
                <c:pt idx="1695">
                  <c:v>1.2</c:v>
                </c:pt>
                <c:pt idx="1696">
                  <c:v>1.22</c:v>
                </c:pt>
                <c:pt idx="1697">
                  <c:v>1.2</c:v>
                </c:pt>
                <c:pt idx="1698">
                  <c:v>1.2</c:v>
                </c:pt>
                <c:pt idx="1699">
                  <c:v>1.2</c:v>
                </c:pt>
                <c:pt idx="1700">
                  <c:v>1.2</c:v>
                </c:pt>
                <c:pt idx="1701">
                  <c:v>1.2</c:v>
                </c:pt>
                <c:pt idx="1702">
                  <c:v>1.2</c:v>
                </c:pt>
                <c:pt idx="1703">
                  <c:v>1.2</c:v>
                </c:pt>
                <c:pt idx="1704">
                  <c:v>1.22</c:v>
                </c:pt>
                <c:pt idx="1705">
                  <c:v>1.2</c:v>
                </c:pt>
                <c:pt idx="1706">
                  <c:v>1.2</c:v>
                </c:pt>
                <c:pt idx="1707">
                  <c:v>1.2</c:v>
                </c:pt>
                <c:pt idx="1708">
                  <c:v>1.18</c:v>
                </c:pt>
                <c:pt idx="1709">
                  <c:v>1.2</c:v>
                </c:pt>
                <c:pt idx="1710">
                  <c:v>1.2</c:v>
                </c:pt>
                <c:pt idx="1711">
                  <c:v>1.2</c:v>
                </c:pt>
                <c:pt idx="1712">
                  <c:v>1.2</c:v>
                </c:pt>
                <c:pt idx="1713">
                  <c:v>1.2</c:v>
                </c:pt>
                <c:pt idx="1714">
                  <c:v>1.2</c:v>
                </c:pt>
                <c:pt idx="1715">
                  <c:v>1.2</c:v>
                </c:pt>
                <c:pt idx="1716">
                  <c:v>1.2</c:v>
                </c:pt>
                <c:pt idx="1717">
                  <c:v>1.2</c:v>
                </c:pt>
                <c:pt idx="1718">
                  <c:v>1.2</c:v>
                </c:pt>
                <c:pt idx="1719">
                  <c:v>1.2</c:v>
                </c:pt>
                <c:pt idx="1720">
                  <c:v>1.2</c:v>
                </c:pt>
                <c:pt idx="1721">
                  <c:v>1.2</c:v>
                </c:pt>
                <c:pt idx="1722">
                  <c:v>1.2</c:v>
                </c:pt>
                <c:pt idx="1723">
                  <c:v>1.18</c:v>
                </c:pt>
                <c:pt idx="1724">
                  <c:v>1.22</c:v>
                </c:pt>
                <c:pt idx="1725">
                  <c:v>1.22</c:v>
                </c:pt>
                <c:pt idx="1726">
                  <c:v>1.2</c:v>
                </c:pt>
                <c:pt idx="1727">
                  <c:v>1.2</c:v>
                </c:pt>
                <c:pt idx="1728">
                  <c:v>1.2</c:v>
                </c:pt>
                <c:pt idx="1729">
                  <c:v>1.2</c:v>
                </c:pt>
                <c:pt idx="1730">
                  <c:v>1.2</c:v>
                </c:pt>
                <c:pt idx="1731">
                  <c:v>1.2</c:v>
                </c:pt>
                <c:pt idx="1732">
                  <c:v>1.22</c:v>
                </c:pt>
                <c:pt idx="1733">
                  <c:v>1.1399999999999999</c:v>
                </c:pt>
                <c:pt idx="1734">
                  <c:v>1.2</c:v>
                </c:pt>
                <c:pt idx="1735">
                  <c:v>1.2</c:v>
                </c:pt>
                <c:pt idx="1736">
                  <c:v>1.2</c:v>
                </c:pt>
                <c:pt idx="1737">
                  <c:v>1.2</c:v>
                </c:pt>
                <c:pt idx="1738">
                  <c:v>1.2</c:v>
                </c:pt>
                <c:pt idx="1739">
                  <c:v>1.2</c:v>
                </c:pt>
                <c:pt idx="1740">
                  <c:v>1.2</c:v>
                </c:pt>
                <c:pt idx="1741">
                  <c:v>1.2</c:v>
                </c:pt>
                <c:pt idx="1742">
                  <c:v>1.2</c:v>
                </c:pt>
                <c:pt idx="1743">
                  <c:v>1.18</c:v>
                </c:pt>
                <c:pt idx="1744">
                  <c:v>1.2</c:v>
                </c:pt>
                <c:pt idx="1745">
                  <c:v>1.2</c:v>
                </c:pt>
                <c:pt idx="1746">
                  <c:v>1.2</c:v>
                </c:pt>
                <c:pt idx="1747">
                  <c:v>1.2</c:v>
                </c:pt>
                <c:pt idx="1748">
                  <c:v>1.18</c:v>
                </c:pt>
                <c:pt idx="1749">
                  <c:v>1.1599999999999999</c:v>
                </c:pt>
                <c:pt idx="1750">
                  <c:v>1.2</c:v>
                </c:pt>
                <c:pt idx="1751">
                  <c:v>1.2</c:v>
                </c:pt>
                <c:pt idx="1752">
                  <c:v>1.1000000000000001</c:v>
                </c:pt>
                <c:pt idx="1753">
                  <c:v>1.18</c:v>
                </c:pt>
                <c:pt idx="1754">
                  <c:v>1.2</c:v>
                </c:pt>
                <c:pt idx="1755">
                  <c:v>1.2</c:v>
                </c:pt>
                <c:pt idx="1756">
                  <c:v>1.2</c:v>
                </c:pt>
                <c:pt idx="1757">
                  <c:v>1.2</c:v>
                </c:pt>
                <c:pt idx="1758">
                  <c:v>1.2</c:v>
                </c:pt>
                <c:pt idx="1759">
                  <c:v>1.1399999999999999</c:v>
                </c:pt>
                <c:pt idx="1760">
                  <c:v>1.2</c:v>
                </c:pt>
                <c:pt idx="1761">
                  <c:v>1.1599999999999999</c:v>
                </c:pt>
                <c:pt idx="1762">
                  <c:v>1.2</c:v>
                </c:pt>
                <c:pt idx="1763">
                  <c:v>1.2</c:v>
                </c:pt>
                <c:pt idx="1764">
                  <c:v>1.18</c:v>
                </c:pt>
                <c:pt idx="1765">
                  <c:v>1.18</c:v>
                </c:pt>
                <c:pt idx="1766">
                  <c:v>1.1200000000000001</c:v>
                </c:pt>
                <c:pt idx="1767">
                  <c:v>1.2</c:v>
                </c:pt>
                <c:pt idx="1768">
                  <c:v>1.2</c:v>
                </c:pt>
                <c:pt idx="1769">
                  <c:v>1.2</c:v>
                </c:pt>
                <c:pt idx="1770">
                  <c:v>1.1200000000000001</c:v>
                </c:pt>
                <c:pt idx="1771">
                  <c:v>1.1399999999999999</c:v>
                </c:pt>
                <c:pt idx="1772">
                  <c:v>1.2</c:v>
                </c:pt>
                <c:pt idx="1773">
                  <c:v>1.2</c:v>
                </c:pt>
                <c:pt idx="1774">
                  <c:v>1.2</c:v>
                </c:pt>
                <c:pt idx="1775">
                  <c:v>1.2</c:v>
                </c:pt>
                <c:pt idx="1776">
                  <c:v>1.1599999999999999</c:v>
                </c:pt>
                <c:pt idx="1777">
                  <c:v>1.1599999999999999</c:v>
                </c:pt>
                <c:pt idx="1778">
                  <c:v>1.2</c:v>
                </c:pt>
                <c:pt idx="1779">
                  <c:v>1.2</c:v>
                </c:pt>
                <c:pt idx="1780">
                  <c:v>1.2</c:v>
                </c:pt>
                <c:pt idx="1781">
                  <c:v>1.18</c:v>
                </c:pt>
                <c:pt idx="1782">
                  <c:v>1.1599999999999999</c:v>
                </c:pt>
                <c:pt idx="1783">
                  <c:v>1.18</c:v>
                </c:pt>
                <c:pt idx="1784">
                  <c:v>1.2</c:v>
                </c:pt>
                <c:pt idx="1785">
                  <c:v>1.2</c:v>
                </c:pt>
                <c:pt idx="1786">
                  <c:v>1.1399999999999999</c:v>
                </c:pt>
                <c:pt idx="1787">
                  <c:v>1.1599999999999999</c:v>
                </c:pt>
                <c:pt idx="1788">
                  <c:v>1.2</c:v>
                </c:pt>
                <c:pt idx="1789">
                  <c:v>1.1599999999999999</c:v>
                </c:pt>
                <c:pt idx="1790">
                  <c:v>1.1399999999999999</c:v>
                </c:pt>
                <c:pt idx="1791">
                  <c:v>1.2</c:v>
                </c:pt>
                <c:pt idx="1792">
                  <c:v>1.18</c:v>
                </c:pt>
                <c:pt idx="1793">
                  <c:v>1.2</c:v>
                </c:pt>
                <c:pt idx="1794">
                  <c:v>1.1399999999999999</c:v>
                </c:pt>
                <c:pt idx="1795">
                  <c:v>1.2</c:v>
                </c:pt>
                <c:pt idx="1796">
                  <c:v>1.2</c:v>
                </c:pt>
                <c:pt idx="1797">
                  <c:v>1.1599999999999999</c:v>
                </c:pt>
                <c:pt idx="1798">
                  <c:v>1.2</c:v>
                </c:pt>
                <c:pt idx="1799">
                  <c:v>1.2</c:v>
                </c:pt>
                <c:pt idx="1800">
                  <c:v>1.2</c:v>
                </c:pt>
                <c:pt idx="1801">
                  <c:v>1.1200000000000001</c:v>
                </c:pt>
                <c:pt idx="1802">
                  <c:v>1.1200000000000001</c:v>
                </c:pt>
                <c:pt idx="1803">
                  <c:v>1.18</c:v>
                </c:pt>
                <c:pt idx="1804">
                  <c:v>1.2</c:v>
                </c:pt>
                <c:pt idx="1805">
                  <c:v>1.1599999999999999</c:v>
                </c:pt>
                <c:pt idx="1806">
                  <c:v>1.1399999999999999</c:v>
                </c:pt>
                <c:pt idx="1807">
                  <c:v>1.1399999999999999</c:v>
                </c:pt>
                <c:pt idx="1808">
                  <c:v>1.2</c:v>
                </c:pt>
                <c:pt idx="1809">
                  <c:v>1.1599999999999999</c:v>
                </c:pt>
                <c:pt idx="1810">
                  <c:v>1.08</c:v>
                </c:pt>
                <c:pt idx="1811">
                  <c:v>1.1399999999999999</c:v>
                </c:pt>
                <c:pt idx="1812">
                  <c:v>-2.54</c:v>
                </c:pt>
                <c:pt idx="1813">
                  <c:v>-2.54</c:v>
                </c:pt>
                <c:pt idx="1814">
                  <c:v>-2.54</c:v>
                </c:pt>
                <c:pt idx="1815">
                  <c:v>-2.54</c:v>
                </c:pt>
                <c:pt idx="1816">
                  <c:v>-2.54</c:v>
                </c:pt>
                <c:pt idx="1817">
                  <c:v>-2.54</c:v>
                </c:pt>
                <c:pt idx="1818">
                  <c:v>-2.54</c:v>
                </c:pt>
                <c:pt idx="1819">
                  <c:v>-2.54</c:v>
                </c:pt>
                <c:pt idx="1820">
                  <c:v>-2.54</c:v>
                </c:pt>
                <c:pt idx="1821">
                  <c:v>-2.54</c:v>
                </c:pt>
                <c:pt idx="1822">
                  <c:v>-2.54</c:v>
                </c:pt>
                <c:pt idx="1823">
                  <c:v>-2.54</c:v>
                </c:pt>
                <c:pt idx="1824">
                  <c:v>-2.54</c:v>
                </c:pt>
                <c:pt idx="1825">
                  <c:v>-2.54</c:v>
                </c:pt>
                <c:pt idx="1826">
                  <c:v>-2.54</c:v>
                </c:pt>
                <c:pt idx="1827">
                  <c:v>-2.54</c:v>
                </c:pt>
                <c:pt idx="1828">
                  <c:v>-2.54</c:v>
                </c:pt>
                <c:pt idx="1829">
                  <c:v>-2.54</c:v>
                </c:pt>
                <c:pt idx="1830">
                  <c:v>-2.54</c:v>
                </c:pt>
                <c:pt idx="1831">
                  <c:v>-2.54</c:v>
                </c:pt>
                <c:pt idx="1832">
                  <c:v>-2.54</c:v>
                </c:pt>
                <c:pt idx="1833">
                  <c:v>-2.54</c:v>
                </c:pt>
                <c:pt idx="1834">
                  <c:v>-2.54</c:v>
                </c:pt>
                <c:pt idx="1835">
                  <c:v>-2.54</c:v>
                </c:pt>
                <c:pt idx="1836">
                  <c:v>-2.54</c:v>
                </c:pt>
                <c:pt idx="1837">
                  <c:v>-2.54</c:v>
                </c:pt>
                <c:pt idx="1838">
                  <c:v>-2.54</c:v>
                </c:pt>
                <c:pt idx="1839">
                  <c:v>-2.54</c:v>
                </c:pt>
                <c:pt idx="1840">
                  <c:v>-2.54</c:v>
                </c:pt>
                <c:pt idx="1841">
                  <c:v>-2.54</c:v>
                </c:pt>
                <c:pt idx="1842">
                  <c:v>-2.54</c:v>
                </c:pt>
                <c:pt idx="1843">
                  <c:v>-2.54</c:v>
                </c:pt>
                <c:pt idx="1844">
                  <c:v>-2.54</c:v>
                </c:pt>
                <c:pt idx="1845">
                  <c:v>-2.54</c:v>
                </c:pt>
                <c:pt idx="1846">
                  <c:v>-2.54</c:v>
                </c:pt>
                <c:pt idx="1847">
                  <c:v>-2.54</c:v>
                </c:pt>
                <c:pt idx="1848">
                  <c:v>-2.54</c:v>
                </c:pt>
                <c:pt idx="1849">
                  <c:v>-2.54</c:v>
                </c:pt>
                <c:pt idx="1850">
                  <c:v>-2.54</c:v>
                </c:pt>
                <c:pt idx="1851">
                  <c:v>-2.54</c:v>
                </c:pt>
                <c:pt idx="1852">
                  <c:v>-2.54</c:v>
                </c:pt>
                <c:pt idx="1853">
                  <c:v>-2.54</c:v>
                </c:pt>
                <c:pt idx="1854">
                  <c:v>-2.54</c:v>
                </c:pt>
                <c:pt idx="1855">
                  <c:v>-2.54</c:v>
                </c:pt>
                <c:pt idx="1856">
                  <c:v>-2.54</c:v>
                </c:pt>
                <c:pt idx="1857">
                  <c:v>-2.54</c:v>
                </c:pt>
                <c:pt idx="1858">
                  <c:v>-2.54</c:v>
                </c:pt>
                <c:pt idx="1859">
                  <c:v>-2.54</c:v>
                </c:pt>
                <c:pt idx="1860">
                  <c:v>-2.54</c:v>
                </c:pt>
                <c:pt idx="1861">
                  <c:v>-2.54</c:v>
                </c:pt>
                <c:pt idx="1862">
                  <c:v>-2.54</c:v>
                </c:pt>
                <c:pt idx="1863">
                  <c:v>-2.54</c:v>
                </c:pt>
                <c:pt idx="1864">
                  <c:v>-2.54</c:v>
                </c:pt>
                <c:pt idx="1865">
                  <c:v>-2.54</c:v>
                </c:pt>
                <c:pt idx="1866">
                  <c:v>-2.54</c:v>
                </c:pt>
                <c:pt idx="1867">
                  <c:v>-2.54</c:v>
                </c:pt>
                <c:pt idx="1868">
                  <c:v>-2.54</c:v>
                </c:pt>
                <c:pt idx="1869">
                  <c:v>-2.54</c:v>
                </c:pt>
                <c:pt idx="1870">
                  <c:v>-2.54</c:v>
                </c:pt>
                <c:pt idx="1871">
                  <c:v>-2.54</c:v>
                </c:pt>
                <c:pt idx="1872">
                  <c:v>-2.54</c:v>
                </c:pt>
                <c:pt idx="1873">
                  <c:v>-2.54</c:v>
                </c:pt>
                <c:pt idx="1874">
                  <c:v>-2.54</c:v>
                </c:pt>
                <c:pt idx="1875">
                  <c:v>-2.54</c:v>
                </c:pt>
                <c:pt idx="1876">
                  <c:v>-2.54</c:v>
                </c:pt>
                <c:pt idx="1877">
                  <c:v>-2.54</c:v>
                </c:pt>
                <c:pt idx="1878">
                  <c:v>-2.54</c:v>
                </c:pt>
                <c:pt idx="1879">
                  <c:v>-2.54</c:v>
                </c:pt>
                <c:pt idx="1880">
                  <c:v>-2.54</c:v>
                </c:pt>
                <c:pt idx="1881">
                  <c:v>-2.54</c:v>
                </c:pt>
                <c:pt idx="1882">
                  <c:v>-2.54</c:v>
                </c:pt>
                <c:pt idx="1883">
                  <c:v>-2.54</c:v>
                </c:pt>
                <c:pt idx="1884">
                  <c:v>-2.54</c:v>
                </c:pt>
                <c:pt idx="1885">
                  <c:v>-2.54</c:v>
                </c:pt>
                <c:pt idx="1886">
                  <c:v>-2.54</c:v>
                </c:pt>
                <c:pt idx="1887">
                  <c:v>-2.54</c:v>
                </c:pt>
                <c:pt idx="1888">
                  <c:v>-2.54</c:v>
                </c:pt>
                <c:pt idx="1889">
                  <c:v>-2.54</c:v>
                </c:pt>
                <c:pt idx="1890">
                  <c:v>-2.54</c:v>
                </c:pt>
                <c:pt idx="1891">
                  <c:v>-2.54</c:v>
                </c:pt>
                <c:pt idx="1892">
                  <c:v>-2.54</c:v>
                </c:pt>
                <c:pt idx="1893">
                  <c:v>-2.54</c:v>
                </c:pt>
                <c:pt idx="1894">
                  <c:v>-2.54</c:v>
                </c:pt>
                <c:pt idx="1895">
                  <c:v>-2.54</c:v>
                </c:pt>
                <c:pt idx="1896">
                  <c:v>-2.54</c:v>
                </c:pt>
                <c:pt idx="1897">
                  <c:v>-2.54</c:v>
                </c:pt>
                <c:pt idx="1898">
                  <c:v>-2.54</c:v>
                </c:pt>
                <c:pt idx="1899">
                  <c:v>-2.54</c:v>
                </c:pt>
                <c:pt idx="1900">
                  <c:v>-2.54</c:v>
                </c:pt>
                <c:pt idx="1901">
                  <c:v>-2.54</c:v>
                </c:pt>
                <c:pt idx="1902">
                  <c:v>-2.54</c:v>
                </c:pt>
                <c:pt idx="1903">
                  <c:v>-2.54</c:v>
                </c:pt>
                <c:pt idx="1904">
                  <c:v>-2.54</c:v>
                </c:pt>
                <c:pt idx="1905">
                  <c:v>-2.54</c:v>
                </c:pt>
                <c:pt idx="1906">
                  <c:v>-2.54</c:v>
                </c:pt>
                <c:pt idx="1907">
                  <c:v>-2.54</c:v>
                </c:pt>
                <c:pt idx="1908">
                  <c:v>-2.54</c:v>
                </c:pt>
                <c:pt idx="1909">
                  <c:v>-2.54</c:v>
                </c:pt>
                <c:pt idx="1910">
                  <c:v>-2.54</c:v>
                </c:pt>
                <c:pt idx="1911">
                  <c:v>-2.54</c:v>
                </c:pt>
                <c:pt idx="1912">
                  <c:v>-2.54</c:v>
                </c:pt>
                <c:pt idx="1913">
                  <c:v>-2.54</c:v>
                </c:pt>
                <c:pt idx="1914">
                  <c:v>-2.54</c:v>
                </c:pt>
                <c:pt idx="1915">
                  <c:v>-2.54</c:v>
                </c:pt>
                <c:pt idx="1916">
                  <c:v>-2.54</c:v>
                </c:pt>
                <c:pt idx="1917">
                  <c:v>-2.54</c:v>
                </c:pt>
                <c:pt idx="1918">
                  <c:v>-2.54</c:v>
                </c:pt>
                <c:pt idx="1919">
                  <c:v>-2.54</c:v>
                </c:pt>
                <c:pt idx="1920">
                  <c:v>-2.54</c:v>
                </c:pt>
                <c:pt idx="1921">
                  <c:v>-2.54</c:v>
                </c:pt>
                <c:pt idx="1922">
                  <c:v>-2.54</c:v>
                </c:pt>
                <c:pt idx="1923">
                  <c:v>-2.54</c:v>
                </c:pt>
                <c:pt idx="1924">
                  <c:v>-2.54</c:v>
                </c:pt>
                <c:pt idx="1925">
                  <c:v>-2.54</c:v>
                </c:pt>
                <c:pt idx="1926">
                  <c:v>-2.54</c:v>
                </c:pt>
                <c:pt idx="1927">
                  <c:v>-2.54</c:v>
                </c:pt>
                <c:pt idx="1928">
                  <c:v>-2.54</c:v>
                </c:pt>
                <c:pt idx="1929">
                  <c:v>-2.54</c:v>
                </c:pt>
                <c:pt idx="1930">
                  <c:v>-2.54</c:v>
                </c:pt>
                <c:pt idx="1931">
                  <c:v>-2.54</c:v>
                </c:pt>
                <c:pt idx="1932">
                  <c:v>-2.54</c:v>
                </c:pt>
                <c:pt idx="1933">
                  <c:v>-2.54</c:v>
                </c:pt>
                <c:pt idx="1934">
                  <c:v>-2.54</c:v>
                </c:pt>
                <c:pt idx="1935">
                  <c:v>-2.54</c:v>
                </c:pt>
                <c:pt idx="1936">
                  <c:v>-2.54</c:v>
                </c:pt>
                <c:pt idx="1937">
                  <c:v>-2.54</c:v>
                </c:pt>
                <c:pt idx="1938">
                  <c:v>-2.54</c:v>
                </c:pt>
                <c:pt idx="1939">
                  <c:v>-2.54</c:v>
                </c:pt>
                <c:pt idx="1940">
                  <c:v>-2.54</c:v>
                </c:pt>
                <c:pt idx="1941">
                  <c:v>-2.54</c:v>
                </c:pt>
                <c:pt idx="1942">
                  <c:v>-2.54</c:v>
                </c:pt>
                <c:pt idx="1943">
                  <c:v>-2.54</c:v>
                </c:pt>
                <c:pt idx="1944">
                  <c:v>-2.54</c:v>
                </c:pt>
                <c:pt idx="1945">
                  <c:v>-2.54</c:v>
                </c:pt>
                <c:pt idx="1946">
                  <c:v>-2.54</c:v>
                </c:pt>
                <c:pt idx="1947">
                  <c:v>-2.54</c:v>
                </c:pt>
                <c:pt idx="1948">
                  <c:v>-2.54</c:v>
                </c:pt>
                <c:pt idx="1949">
                  <c:v>-2.54</c:v>
                </c:pt>
                <c:pt idx="1950">
                  <c:v>-2.54</c:v>
                </c:pt>
                <c:pt idx="1951">
                  <c:v>-2.54</c:v>
                </c:pt>
                <c:pt idx="1952">
                  <c:v>-2.54</c:v>
                </c:pt>
                <c:pt idx="1953">
                  <c:v>-2.54</c:v>
                </c:pt>
                <c:pt idx="1954">
                  <c:v>-2.54</c:v>
                </c:pt>
                <c:pt idx="1955">
                  <c:v>-2.54</c:v>
                </c:pt>
                <c:pt idx="1956">
                  <c:v>-2.54</c:v>
                </c:pt>
                <c:pt idx="1957">
                  <c:v>-2.54</c:v>
                </c:pt>
                <c:pt idx="1958">
                  <c:v>-2.54</c:v>
                </c:pt>
                <c:pt idx="1959">
                  <c:v>-2.54</c:v>
                </c:pt>
                <c:pt idx="1960">
                  <c:v>-2.54</c:v>
                </c:pt>
                <c:pt idx="1961">
                  <c:v>-2.54</c:v>
                </c:pt>
                <c:pt idx="1962">
                  <c:v>-2.54</c:v>
                </c:pt>
                <c:pt idx="1963">
                  <c:v>-2.54</c:v>
                </c:pt>
                <c:pt idx="1964">
                  <c:v>-2.54</c:v>
                </c:pt>
                <c:pt idx="1965">
                  <c:v>-2.54</c:v>
                </c:pt>
                <c:pt idx="1966">
                  <c:v>-2.54</c:v>
                </c:pt>
                <c:pt idx="1967">
                  <c:v>-2.54</c:v>
                </c:pt>
                <c:pt idx="1968">
                  <c:v>-2.54</c:v>
                </c:pt>
                <c:pt idx="1969">
                  <c:v>-2.54</c:v>
                </c:pt>
                <c:pt idx="1970">
                  <c:v>-2.54</c:v>
                </c:pt>
                <c:pt idx="1971">
                  <c:v>-2.54</c:v>
                </c:pt>
                <c:pt idx="1972">
                  <c:v>-2.54</c:v>
                </c:pt>
                <c:pt idx="1973">
                  <c:v>-2.54</c:v>
                </c:pt>
                <c:pt idx="1974">
                  <c:v>-2.54</c:v>
                </c:pt>
                <c:pt idx="1975">
                  <c:v>-2.54</c:v>
                </c:pt>
                <c:pt idx="1976">
                  <c:v>-2.54</c:v>
                </c:pt>
                <c:pt idx="1977">
                  <c:v>-2.54</c:v>
                </c:pt>
                <c:pt idx="1978">
                  <c:v>-2.54</c:v>
                </c:pt>
                <c:pt idx="1979">
                  <c:v>-2.54</c:v>
                </c:pt>
                <c:pt idx="1980">
                  <c:v>-2.54</c:v>
                </c:pt>
                <c:pt idx="1981">
                  <c:v>-2.54</c:v>
                </c:pt>
                <c:pt idx="1982">
                  <c:v>-2.54</c:v>
                </c:pt>
                <c:pt idx="1983">
                  <c:v>-2.54</c:v>
                </c:pt>
                <c:pt idx="1984">
                  <c:v>-2.54</c:v>
                </c:pt>
                <c:pt idx="1985">
                  <c:v>-2.54</c:v>
                </c:pt>
                <c:pt idx="1986">
                  <c:v>-2.54</c:v>
                </c:pt>
                <c:pt idx="1987">
                  <c:v>-2.54</c:v>
                </c:pt>
                <c:pt idx="1988">
                  <c:v>-2.54</c:v>
                </c:pt>
                <c:pt idx="1989">
                  <c:v>-2.54</c:v>
                </c:pt>
                <c:pt idx="1990">
                  <c:v>-2.54</c:v>
                </c:pt>
                <c:pt idx="1991">
                  <c:v>-2.54</c:v>
                </c:pt>
                <c:pt idx="1992">
                  <c:v>-2.54</c:v>
                </c:pt>
                <c:pt idx="1993">
                  <c:v>-2.54</c:v>
                </c:pt>
                <c:pt idx="1994">
                  <c:v>-2.54</c:v>
                </c:pt>
                <c:pt idx="1995">
                  <c:v>-2.54</c:v>
                </c:pt>
                <c:pt idx="1996">
                  <c:v>-2.54</c:v>
                </c:pt>
                <c:pt idx="1997">
                  <c:v>-2.54</c:v>
                </c:pt>
                <c:pt idx="1998">
                  <c:v>-2.54</c:v>
                </c:pt>
                <c:pt idx="1999">
                  <c:v>-2.54</c:v>
                </c:pt>
                <c:pt idx="2000">
                  <c:v>-2.54</c:v>
                </c:pt>
                <c:pt idx="2001">
                  <c:v>-2.54</c:v>
                </c:pt>
                <c:pt idx="2002">
                  <c:v>-2.54</c:v>
                </c:pt>
                <c:pt idx="2003">
                  <c:v>-2.54</c:v>
                </c:pt>
                <c:pt idx="2004">
                  <c:v>-2.54</c:v>
                </c:pt>
                <c:pt idx="2005">
                  <c:v>-2.54</c:v>
                </c:pt>
                <c:pt idx="2006">
                  <c:v>-2.54</c:v>
                </c:pt>
                <c:pt idx="2007">
                  <c:v>-2.54</c:v>
                </c:pt>
                <c:pt idx="2008">
                  <c:v>-2.54</c:v>
                </c:pt>
                <c:pt idx="2009">
                  <c:v>-2.54</c:v>
                </c:pt>
                <c:pt idx="2010">
                  <c:v>-2.54</c:v>
                </c:pt>
                <c:pt idx="2011">
                  <c:v>-2.54</c:v>
                </c:pt>
                <c:pt idx="2012">
                  <c:v>-2.54</c:v>
                </c:pt>
                <c:pt idx="2013">
                  <c:v>-2.54</c:v>
                </c:pt>
                <c:pt idx="2014">
                  <c:v>-2.54</c:v>
                </c:pt>
                <c:pt idx="2015">
                  <c:v>-2.54</c:v>
                </c:pt>
                <c:pt idx="2016">
                  <c:v>-2.54</c:v>
                </c:pt>
                <c:pt idx="2017">
                  <c:v>-2.54</c:v>
                </c:pt>
                <c:pt idx="2018">
                  <c:v>-2.54</c:v>
                </c:pt>
                <c:pt idx="2019">
                  <c:v>-2.54</c:v>
                </c:pt>
                <c:pt idx="2020">
                  <c:v>-2.54</c:v>
                </c:pt>
                <c:pt idx="2021">
                  <c:v>-2.54</c:v>
                </c:pt>
                <c:pt idx="2022">
                  <c:v>-2.54</c:v>
                </c:pt>
                <c:pt idx="2023">
                  <c:v>-2.54</c:v>
                </c:pt>
                <c:pt idx="2024">
                  <c:v>-2.54</c:v>
                </c:pt>
                <c:pt idx="2025">
                  <c:v>-2.54</c:v>
                </c:pt>
                <c:pt idx="2026">
                  <c:v>-2.54</c:v>
                </c:pt>
                <c:pt idx="2027">
                  <c:v>-2.54</c:v>
                </c:pt>
                <c:pt idx="2028">
                  <c:v>-2.54</c:v>
                </c:pt>
                <c:pt idx="2029">
                  <c:v>-2.54</c:v>
                </c:pt>
                <c:pt idx="2030">
                  <c:v>-2.54</c:v>
                </c:pt>
                <c:pt idx="2031">
                  <c:v>-2.54</c:v>
                </c:pt>
                <c:pt idx="2032">
                  <c:v>-2.54</c:v>
                </c:pt>
                <c:pt idx="2033">
                  <c:v>-2.54</c:v>
                </c:pt>
                <c:pt idx="2034">
                  <c:v>-2.54</c:v>
                </c:pt>
                <c:pt idx="2035">
                  <c:v>-2.54</c:v>
                </c:pt>
                <c:pt idx="2036">
                  <c:v>-2.54</c:v>
                </c:pt>
                <c:pt idx="2037">
                  <c:v>-2.54</c:v>
                </c:pt>
                <c:pt idx="2038">
                  <c:v>-2.54</c:v>
                </c:pt>
                <c:pt idx="2039">
                  <c:v>-2.54</c:v>
                </c:pt>
                <c:pt idx="2040">
                  <c:v>-2.54</c:v>
                </c:pt>
                <c:pt idx="2041">
                  <c:v>-2.54</c:v>
                </c:pt>
                <c:pt idx="2042">
                  <c:v>-2.54</c:v>
                </c:pt>
                <c:pt idx="2043">
                  <c:v>-2.54</c:v>
                </c:pt>
                <c:pt idx="2044">
                  <c:v>-2.54</c:v>
                </c:pt>
                <c:pt idx="2045">
                  <c:v>-2.54</c:v>
                </c:pt>
                <c:pt idx="2046">
                  <c:v>-2.54</c:v>
                </c:pt>
                <c:pt idx="2047">
                  <c:v>-2.54</c:v>
                </c:pt>
                <c:pt idx="2048">
                  <c:v>-2.54</c:v>
                </c:pt>
                <c:pt idx="2049">
                  <c:v>-2.54</c:v>
                </c:pt>
                <c:pt idx="2050">
                  <c:v>-2.54</c:v>
                </c:pt>
                <c:pt idx="2051">
                  <c:v>-2.54</c:v>
                </c:pt>
                <c:pt idx="2052">
                  <c:v>-2.54</c:v>
                </c:pt>
                <c:pt idx="2053">
                  <c:v>-2.54</c:v>
                </c:pt>
                <c:pt idx="2054">
                  <c:v>-2.54</c:v>
                </c:pt>
                <c:pt idx="2055">
                  <c:v>-2.54</c:v>
                </c:pt>
                <c:pt idx="2056">
                  <c:v>-2.54</c:v>
                </c:pt>
                <c:pt idx="2057">
                  <c:v>-2.54</c:v>
                </c:pt>
                <c:pt idx="2058">
                  <c:v>-2.54</c:v>
                </c:pt>
                <c:pt idx="2059">
                  <c:v>-2.54</c:v>
                </c:pt>
                <c:pt idx="2060">
                  <c:v>-2.54</c:v>
                </c:pt>
                <c:pt idx="2061">
                  <c:v>-2.54</c:v>
                </c:pt>
                <c:pt idx="2062">
                  <c:v>-2.54</c:v>
                </c:pt>
                <c:pt idx="2063">
                  <c:v>-2.54</c:v>
                </c:pt>
                <c:pt idx="2064">
                  <c:v>-2.54</c:v>
                </c:pt>
                <c:pt idx="2065">
                  <c:v>-2.54</c:v>
                </c:pt>
                <c:pt idx="2066">
                  <c:v>-2.54</c:v>
                </c:pt>
                <c:pt idx="2067">
                  <c:v>-2.54</c:v>
                </c:pt>
                <c:pt idx="2068">
                  <c:v>-2.54</c:v>
                </c:pt>
                <c:pt idx="2069">
                  <c:v>-2.54</c:v>
                </c:pt>
                <c:pt idx="2070">
                  <c:v>-2.54</c:v>
                </c:pt>
                <c:pt idx="2071">
                  <c:v>-2.54</c:v>
                </c:pt>
                <c:pt idx="2072">
                  <c:v>-2.54</c:v>
                </c:pt>
                <c:pt idx="2073">
                  <c:v>-2.54</c:v>
                </c:pt>
                <c:pt idx="2074">
                  <c:v>-2.54</c:v>
                </c:pt>
                <c:pt idx="2075">
                  <c:v>-2.54</c:v>
                </c:pt>
                <c:pt idx="2076">
                  <c:v>-2.54</c:v>
                </c:pt>
                <c:pt idx="2077">
                  <c:v>-2.54</c:v>
                </c:pt>
                <c:pt idx="2078">
                  <c:v>-2.54</c:v>
                </c:pt>
                <c:pt idx="2079">
                  <c:v>-2.54</c:v>
                </c:pt>
                <c:pt idx="2080">
                  <c:v>-2.54</c:v>
                </c:pt>
                <c:pt idx="2081">
                  <c:v>-2.54</c:v>
                </c:pt>
                <c:pt idx="2082">
                  <c:v>-2.54</c:v>
                </c:pt>
                <c:pt idx="2083">
                  <c:v>-2.54</c:v>
                </c:pt>
                <c:pt idx="2084">
                  <c:v>-2.54</c:v>
                </c:pt>
                <c:pt idx="2085">
                  <c:v>-2.54</c:v>
                </c:pt>
                <c:pt idx="2086">
                  <c:v>-2.54</c:v>
                </c:pt>
                <c:pt idx="2087">
                  <c:v>-2.54</c:v>
                </c:pt>
                <c:pt idx="2088">
                  <c:v>-2.54</c:v>
                </c:pt>
                <c:pt idx="2089">
                  <c:v>-2.54</c:v>
                </c:pt>
                <c:pt idx="2090">
                  <c:v>-2.54</c:v>
                </c:pt>
                <c:pt idx="2091">
                  <c:v>-2.54</c:v>
                </c:pt>
                <c:pt idx="2092">
                  <c:v>-2.54</c:v>
                </c:pt>
                <c:pt idx="2093">
                  <c:v>-2.54</c:v>
                </c:pt>
                <c:pt idx="2094">
                  <c:v>-2.54</c:v>
                </c:pt>
                <c:pt idx="2095">
                  <c:v>-2.54</c:v>
                </c:pt>
                <c:pt idx="2096">
                  <c:v>-2.54</c:v>
                </c:pt>
                <c:pt idx="2097">
                  <c:v>-2.54</c:v>
                </c:pt>
                <c:pt idx="2098">
                  <c:v>-2.54</c:v>
                </c:pt>
                <c:pt idx="2099">
                  <c:v>-2.54</c:v>
                </c:pt>
                <c:pt idx="2100">
                  <c:v>-2.54</c:v>
                </c:pt>
                <c:pt idx="2101">
                  <c:v>-2.54</c:v>
                </c:pt>
                <c:pt idx="2102">
                  <c:v>-2.54</c:v>
                </c:pt>
                <c:pt idx="2103">
                  <c:v>-2.54</c:v>
                </c:pt>
                <c:pt idx="2104">
                  <c:v>-2.54</c:v>
                </c:pt>
                <c:pt idx="2105">
                  <c:v>-2.54</c:v>
                </c:pt>
                <c:pt idx="2106">
                  <c:v>-2.54</c:v>
                </c:pt>
                <c:pt idx="2107">
                  <c:v>-2.54</c:v>
                </c:pt>
                <c:pt idx="2108">
                  <c:v>-2.54</c:v>
                </c:pt>
                <c:pt idx="2109">
                  <c:v>-2.54</c:v>
                </c:pt>
                <c:pt idx="2110">
                  <c:v>-2.54</c:v>
                </c:pt>
                <c:pt idx="2111">
                  <c:v>-2.54</c:v>
                </c:pt>
                <c:pt idx="2112">
                  <c:v>-2.54</c:v>
                </c:pt>
                <c:pt idx="2113">
                  <c:v>-2.54</c:v>
                </c:pt>
                <c:pt idx="2114">
                  <c:v>-2.54</c:v>
                </c:pt>
                <c:pt idx="2115">
                  <c:v>-2.54</c:v>
                </c:pt>
                <c:pt idx="2116">
                  <c:v>-2.54</c:v>
                </c:pt>
                <c:pt idx="2117">
                  <c:v>-2.54</c:v>
                </c:pt>
                <c:pt idx="2118">
                  <c:v>-2.54</c:v>
                </c:pt>
                <c:pt idx="2119">
                  <c:v>-2.54</c:v>
                </c:pt>
                <c:pt idx="2120">
                  <c:v>-2.54</c:v>
                </c:pt>
                <c:pt idx="2121">
                  <c:v>-2.54</c:v>
                </c:pt>
                <c:pt idx="2122">
                  <c:v>-2.54</c:v>
                </c:pt>
                <c:pt idx="2123">
                  <c:v>-2.54</c:v>
                </c:pt>
                <c:pt idx="2124">
                  <c:v>-2.54</c:v>
                </c:pt>
                <c:pt idx="2125">
                  <c:v>-2.54</c:v>
                </c:pt>
                <c:pt idx="2126">
                  <c:v>-2.54</c:v>
                </c:pt>
                <c:pt idx="2127">
                  <c:v>-2.54</c:v>
                </c:pt>
                <c:pt idx="2128">
                  <c:v>-2.54</c:v>
                </c:pt>
                <c:pt idx="2129">
                  <c:v>-2.54</c:v>
                </c:pt>
                <c:pt idx="2130">
                  <c:v>-2.54</c:v>
                </c:pt>
                <c:pt idx="2131">
                  <c:v>-2.54</c:v>
                </c:pt>
                <c:pt idx="2132">
                  <c:v>-2.54</c:v>
                </c:pt>
                <c:pt idx="2133">
                  <c:v>-2.54</c:v>
                </c:pt>
                <c:pt idx="2134">
                  <c:v>-2.54</c:v>
                </c:pt>
                <c:pt idx="2135">
                  <c:v>-2.54</c:v>
                </c:pt>
                <c:pt idx="2136">
                  <c:v>-2.54</c:v>
                </c:pt>
                <c:pt idx="2137">
                  <c:v>-2.54</c:v>
                </c:pt>
                <c:pt idx="2138">
                  <c:v>-2.54</c:v>
                </c:pt>
                <c:pt idx="2139">
                  <c:v>-2.54</c:v>
                </c:pt>
                <c:pt idx="2140">
                  <c:v>-2.54</c:v>
                </c:pt>
                <c:pt idx="2141">
                  <c:v>-2.54</c:v>
                </c:pt>
                <c:pt idx="2142">
                  <c:v>-2.54</c:v>
                </c:pt>
                <c:pt idx="2143">
                  <c:v>-2.54</c:v>
                </c:pt>
                <c:pt idx="2144">
                  <c:v>-2.54</c:v>
                </c:pt>
                <c:pt idx="2145">
                  <c:v>-2.54</c:v>
                </c:pt>
                <c:pt idx="2146">
                  <c:v>-2.54</c:v>
                </c:pt>
                <c:pt idx="2147">
                  <c:v>-2.54</c:v>
                </c:pt>
                <c:pt idx="2148">
                  <c:v>-2.54</c:v>
                </c:pt>
                <c:pt idx="2149">
                  <c:v>-2.54</c:v>
                </c:pt>
                <c:pt idx="2150">
                  <c:v>-2.54</c:v>
                </c:pt>
                <c:pt idx="2151">
                  <c:v>-2.54</c:v>
                </c:pt>
                <c:pt idx="2152">
                  <c:v>-2.54</c:v>
                </c:pt>
                <c:pt idx="2153">
                  <c:v>-2.54</c:v>
                </c:pt>
                <c:pt idx="2154">
                  <c:v>-2.54</c:v>
                </c:pt>
                <c:pt idx="2155">
                  <c:v>-2.54</c:v>
                </c:pt>
                <c:pt idx="2156">
                  <c:v>-2.54</c:v>
                </c:pt>
                <c:pt idx="2157">
                  <c:v>-2.54</c:v>
                </c:pt>
                <c:pt idx="2158">
                  <c:v>-2.54</c:v>
                </c:pt>
                <c:pt idx="2159">
                  <c:v>-2.54</c:v>
                </c:pt>
                <c:pt idx="2160">
                  <c:v>-2.54</c:v>
                </c:pt>
                <c:pt idx="2161">
                  <c:v>-2.54</c:v>
                </c:pt>
                <c:pt idx="2162">
                  <c:v>-2.54</c:v>
                </c:pt>
                <c:pt idx="2163">
                  <c:v>-2.54</c:v>
                </c:pt>
                <c:pt idx="2164">
                  <c:v>-2.54</c:v>
                </c:pt>
                <c:pt idx="2165">
                  <c:v>-2.54</c:v>
                </c:pt>
                <c:pt idx="2166">
                  <c:v>-2.54</c:v>
                </c:pt>
                <c:pt idx="2167">
                  <c:v>-2.54</c:v>
                </c:pt>
                <c:pt idx="2168">
                  <c:v>-2.54</c:v>
                </c:pt>
                <c:pt idx="2169">
                  <c:v>-2.54</c:v>
                </c:pt>
                <c:pt idx="2170">
                  <c:v>-2.54</c:v>
                </c:pt>
                <c:pt idx="2171">
                  <c:v>-2.54</c:v>
                </c:pt>
                <c:pt idx="2172">
                  <c:v>-2.54</c:v>
                </c:pt>
                <c:pt idx="2173">
                  <c:v>-2.54</c:v>
                </c:pt>
                <c:pt idx="2174">
                  <c:v>-2.54</c:v>
                </c:pt>
                <c:pt idx="2175">
                  <c:v>-2.54</c:v>
                </c:pt>
                <c:pt idx="2176">
                  <c:v>-2.54</c:v>
                </c:pt>
                <c:pt idx="2177">
                  <c:v>-2.54</c:v>
                </c:pt>
                <c:pt idx="2178">
                  <c:v>-2.54</c:v>
                </c:pt>
                <c:pt idx="2179">
                  <c:v>-2.54</c:v>
                </c:pt>
                <c:pt idx="2180">
                  <c:v>-2.54</c:v>
                </c:pt>
                <c:pt idx="2181">
                  <c:v>-2.54</c:v>
                </c:pt>
                <c:pt idx="2182">
                  <c:v>-2.54</c:v>
                </c:pt>
                <c:pt idx="2183">
                  <c:v>-2.54</c:v>
                </c:pt>
                <c:pt idx="2184">
                  <c:v>-2.54</c:v>
                </c:pt>
                <c:pt idx="2185">
                  <c:v>-2.54</c:v>
                </c:pt>
                <c:pt idx="2186">
                  <c:v>-2.54</c:v>
                </c:pt>
                <c:pt idx="2187">
                  <c:v>-2.54</c:v>
                </c:pt>
                <c:pt idx="2188">
                  <c:v>-2.54</c:v>
                </c:pt>
                <c:pt idx="2189">
                  <c:v>-2.54</c:v>
                </c:pt>
                <c:pt idx="2190">
                  <c:v>-2.54</c:v>
                </c:pt>
                <c:pt idx="2191">
                  <c:v>-2.54</c:v>
                </c:pt>
                <c:pt idx="2192">
                  <c:v>-2.54</c:v>
                </c:pt>
                <c:pt idx="2193">
                  <c:v>-2.54</c:v>
                </c:pt>
                <c:pt idx="2194">
                  <c:v>-2.54</c:v>
                </c:pt>
                <c:pt idx="2195">
                  <c:v>-2.54</c:v>
                </c:pt>
                <c:pt idx="2196">
                  <c:v>-2.54</c:v>
                </c:pt>
                <c:pt idx="2197">
                  <c:v>-2.54</c:v>
                </c:pt>
                <c:pt idx="2198">
                  <c:v>-2.54</c:v>
                </c:pt>
                <c:pt idx="2199">
                  <c:v>-2.54</c:v>
                </c:pt>
                <c:pt idx="2200">
                  <c:v>-2.54</c:v>
                </c:pt>
                <c:pt idx="2201">
                  <c:v>-2.54</c:v>
                </c:pt>
                <c:pt idx="2202">
                  <c:v>-2.54</c:v>
                </c:pt>
                <c:pt idx="2203">
                  <c:v>-2.54</c:v>
                </c:pt>
                <c:pt idx="2204">
                  <c:v>-2.54</c:v>
                </c:pt>
                <c:pt idx="2205">
                  <c:v>-2.54</c:v>
                </c:pt>
                <c:pt idx="2206">
                  <c:v>-2.54</c:v>
                </c:pt>
                <c:pt idx="2207">
                  <c:v>-2.54</c:v>
                </c:pt>
                <c:pt idx="2208">
                  <c:v>-2.54</c:v>
                </c:pt>
                <c:pt idx="2209">
                  <c:v>-2.54</c:v>
                </c:pt>
                <c:pt idx="2210">
                  <c:v>-2.54</c:v>
                </c:pt>
                <c:pt idx="2211">
                  <c:v>-2.54</c:v>
                </c:pt>
                <c:pt idx="2212">
                  <c:v>-2.54</c:v>
                </c:pt>
                <c:pt idx="2213">
                  <c:v>-2.54</c:v>
                </c:pt>
                <c:pt idx="2214">
                  <c:v>-2.54</c:v>
                </c:pt>
                <c:pt idx="2215">
                  <c:v>-2.54</c:v>
                </c:pt>
                <c:pt idx="2216">
                  <c:v>-2.54</c:v>
                </c:pt>
                <c:pt idx="2217">
                  <c:v>-2.54</c:v>
                </c:pt>
                <c:pt idx="2218">
                  <c:v>-2.54</c:v>
                </c:pt>
                <c:pt idx="2219">
                  <c:v>-2.54</c:v>
                </c:pt>
                <c:pt idx="2220">
                  <c:v>-2.54</c:v>
                </c:pt>
                <c:pt idx="2221">
                  <c:v>-2.54</c:v>
                </c:pt>
                <c:pt idx="2222">
                  <c:v>-2.54</c:v>
                </c:pt>
                <c:pt idx="2223">
                  <c:v>-2.54</c:v>
                </c:pt>
                <c:pt idx="2224">
                  <c:v>-2.54</c:v>
                </c:pt>
                <c:pt idx="2225">
                  <c:v>-2.54</c:v>
                </c:pt>
                <c:pt idx="2226">
                  <c:v>-2.54</c:v>
                </c:pt>
                <c:pt idx="2227">
                  <c:v>-2.54</c:v>
                </c:pt>
                <c:pt idx="2228">
                  <c:v>-2.54</c:v>
                </c:pt>
                <c:pt idx="2229">
                  <c:v>-2.54</c:v>
                </c:pt>
                <c:pt idx="2230">
                  <c:v>-2.54</c:v>
                </c:pt>
                <c:pt idx="2231">
                  <c:v>-2.54</c:v>
                </c:pt>
                <c:pt idx="2232">
                  <c:v>-2.54</c:v>
                </c:pt>
                <c:pt idx="2233">
                  <c:v>-2.54</c:v>
                </c:pt>
                <c:pt idx="2234">
                  <c:v>-2.54</c:v>
                </c:pt>
                <c:pt idx="2235">
                  <c:v>-2.54</c:v>
                </c:pt>
                <c:pt idx="2236">
                  <c:v>-2.54</c:v>
                </c:pt>
                <c:pt idx="2237">
                  <c:v>-2.54</c:v>
                </c:pt>
                <c:pt idx="2238">
                  <c:v>-2.54</c:v>
                </c:pt>
                <c:pt idx="2239">
                  <c:v>-2.54</c:v>
                </c:pt>
                <c:pt idx="2240">
                  <c:v>-2.54</c:v>
                </c:pt>
                <c:pt idx="2241">
                  <c:v>-2.54</c:v>
                </c:pt>
                <c:pt idx="2242">
                  <c:v>-2.54</c:v>
                </c:pt>
                <c:pt idx="2243">
                  <c:v>-2.54</c:v>
                </c:pt>
                <c:pt idx="2244">
                  <c:v>-2.54</c:v>
                </c:pt>
                <c:pt idx="2245">
                  <c:v>-2.54</c:v>
                </c:pt>
                <c:pt idx="2246">
                  <c:v>-2.54</c:v>
                </c:pt>
                <c:pt idx="2247">
                  <c:v>-2.54</c:v>
                </c:pt>
                <c:pt idx="2248">
                  <c:v>-2.54</c:v>
                </c:pt>
                <c:pt idx="2249">
                  <c:v>-2.54</c:v>
                </c:pt>
                <c:pt idx="2250">
                  <c:v>-2.54</c:v>
                </c:pt>
                <c:pt idx="2251">
                  <c:v>-2.54</c:v>
                </c:pt>
                <c:pt idx="2252">
                  <c:v>-2.54</c:v>
                </c:pt>
                <c:pt idx="2253">
                  <c:v>-2.54</c:v>
                </c:pt>
                <c:pt idx="2254">
                  <c:v>-2.54</c:v>
                </c:pt>
                <c:pt idx="2255">
                  <c:v>-2.54</c:v>
                </c:pt>
                <c:pt idx="2256">
                  <c:v>-2.54</c:v>
                </c:pt>
                <c:pt idx="2257">
                  <c:v>-2.54</c:v>
                </c:pt>
                <c:pt idx="2258">
                  <c:v>-2.54</c:v>
                </c:pt>
                <c:pt idx="2259">
                  <c:v>-2.54</c:v>
                </c:pt>
                <c:pt idx="2260">
                  <c:v>-2.54</c:v>
                </c:pt>
                <c:pt idx="2261">
                  <c:v>-2.54</c:v>
                </c:pt>
                <c:pt idx="2262">
                  <c:v>-2.54</c:v>
                </c:pt>
                <c:pt idx="2263">
                  <c:v>-2.54</c:v>
                </c:pt>
                <c:pt idx="2264">
                  <c:v>-2.54</c:v>
                </c:pt>
                <c:pt idx="2265">
                  <c:v>-2.54</c:v>
                </c:pt>
                <c:pt idx="2266">
                  <c:v>-2.54</c:v>
                </c:pt>
                <c:pt idx="2267">
                  <c:v>-2.54</c:v>
                </c:pt>
                <c:pt idx="2268">
                  <c:v>-2.54</c:v>
                </c:pt>
                <c:pt idx="2269">
                  <c:v>-2.54</c:v>
                </c:pt>
                <c:pt idx="2270">
                  <c:v>-2.54</c:v>
                </c:pt>
                <c:pt idx="2271">
                  <c:v>-2.54</c:v>
                </c:pt>
                <c:pt idx="2272">
                  <c:v>-2.54</c:v>
                </c:pt>
                <c:pt idx="2273">
                  <c:v>-2.54</c:v>
                </c:pt>
                <c:pt idx="2274">
                  <c:v>-2.54</c:v>
                </c:pt>
                <c:pt idx="2275">
                  <c:v>-2.54</c:v>
                </c:pt>
                <c:pt idx="2276">
                  <c:v>-2.54</c:v>
                </c:pt>
                <c:pt idx="2277">
                  <c:v>-2.54</c:v>
                </c:pt>
                <c:pt idx="2278">
                  <c:v>-2.54</c:v>
                </c:pt>
                <c:pt idx="2279">
                  <c:v>-2.54</c:v>
                </c:pt>
                <c:pt idx="2280">
                  <c:v>-2.54</c:v>
                </c:pt>
                <c:pt idx="2281">
                  <c:v>-2.54</c:v>
                </c:pt>
                <c:pt idx="2282">
                  <c:v>-2.54</c:v>
                </c:pt>
                <c:pt idx="2283">
                  <c:v>-2.54</c:v>
                </c:pt>
                <c:pt idx="2284">
                  <c:v>-2.54</c:v>
                </c:pt>
                <c:pt idx="2285">
                  <c:v>-2.54</c:v>
                </c:pt>
                <c:pt idx="2286">
                  <c:v>-2.54</c:v>
                </c:pt>
                <c:pt idx="2287">
                  <c:v>-2.54</c:v>
                </c:pt>
                <c:pt idx="2288">
                  <c:v>-2.54</c:v>
                </c:pt>
                <c:pt idx="2289">
                  <c:v>-2.54</c:v>
                </c:pt>
                <c:pt idx="2290">
                  <c:v>-2.54</c:v>
                </c:pt>
                <c:pt idx="2291">
                  <c:v>-2.54</c:v>
                </c:pt>
                <c:pt idx="2292">
                  <c:v>-2.54</c:v>
                </c:pt>
                <c:pt idx="2293">
                  <c:v>-2.54</c:v>
                </c:pt>
                <c:pt idx="2294">
                  <c:v>-2.54</c:v>
                </c:pt>
                <c:pt idx="2295">
                  <c:v>-2.54</c:v>
                </c:pt>
                <c:pt idx="2296">
                  <c:v>-2.54</c:v>
                </c:pt>
                <c:pt idx="2297">
                  <c:v>-2.54</c:v>
                </c:pt>
                <c:pt idx="2298">
                  <c:v>-2.54</c:v>
                </c:pt>
                <c:pt idx="2299">
                  <c:v>-2.54</c:v>
                </c:pt>
                <c:pt idx="2300">
                  <c:v>-2.54</c:v>
                </c:pt>
                <c:pt idx="2301">
                  <c:v>-2.54</c:v>
                </c:pt>
                <c:pt idx="2302">
                  <c:v>-2.54</c:v>
                </c:pt>
                <c:pt idx="2303">
                  <c:v>-2.54</c:v>
                </c:pt>
                <c:pt idx="2304">
                  <c:v>-2.54</c:v>
                </c:pt>
                <c:pt idx="2305">
                  <c:v>-2.54</c:v>
                </c:pt>
                <c:pt idx="2306">
                  <c:v>-2.54</c:v>
                </c:pt>
                <c:pt idx="2307">
                  <c:v>-2.54</c:v>
                </c:pt>
                <c:pt idx="2308">
                  <c:v>-2.54</c:v>
                </c:pt>
                <c:pt idx="2309">
                  <c:v>-2.54</c:v>
                </c:pt>
                <c:pt idx="2310">
                  <c:v>-2.54</c:v>
                </c:pt>
                <c:pt idx="2311">
                  <c:v>-2.54</c:v>
                </c:pt>
                <c:pt idx="2312">
                  <c:v>-2.54</c:v>
                </c:pt>
                <c:pt idx="2313">
                  <c:v>-2.54</c:v>
                </c:pt>
                <c:pt idx="2314">
                  <c:v>-2.54</c:v>
                </c:pt>
                <c:pt idx="2315">
                  <c:v>-2.54</c:v>
                </c:pt>
                <c:pt idx="2316">
                  <c:v>-2.54</c:v>
                </c:pt>
                <c:pt idx="2317">
                  <c:v>-2.54</c:v>
                </c:pt>
                <c:pt idx="2318">
                  <c:v>-2.54</c:v>
                </c:pt>
                <c:pt idx="2319">
                  <c:v>-2.54</c:v>
                </c:pt>
                <c:pt idx="2320">
                  <c:v>-2.54</c:v>
                </c:pt>
                <c:pt idx="2321">
                  <c:v>-2.54</c:v>
                </c:pt>
                <c:pt idx="2322">
                  <c:v>-2.54</c:v>
                </c:pt>
                <c:pt idx="2323">
                  <c:v>-2.54</c:v>
                </c:pt>
                <c:pt idx="2324">
                  <c:v>-2.54</c:v>
                </c:pt>
                <c:pt idx="2325">
                  <c:v>-2.54</c:v>
                </c:pt>
                <c:pt idx="2326">
                  <c:v>-2.54</c:v>
                </c:pt>
                <c:pt idx="2327">
                  <c:v>-2.54</c:v>
                </c:pt>
                <c:pt idx="2328">
                  <c:v>-2.54</c:v>
                </c:pt>
                <c:pt idx="2329">
                  <c:v>-2.54</c:v>
                </c:pt>
                <c:pt idx="2330">
                  <c:v>-2.54</c:v>
                </c:pt>
                <c:pt idx="2331">
                  <c:v>-2.54</c:v>
                </c:pt>
                <c:pt idx="2332">
                  <c:v>-2.54</c:v>
                </c:pt>
                <c:pt idx="2333">
                  <c:v>-2.54</c:v>
                </c:pt>
                <c:pt idx="2334">
                  <c:v>-2.54</c:v>
                </c:pt>
                <c:pt idx="2335">
                  <c:v>-2.54</c:v>
                </c:pt>
                <c:pt idx="2336">
                  <c:v>-2.54</c:v>
                </c:pt>
                <c:pt idx="2337">
                  <c:v>-2.54</c:v>
                </c:pt>
                <c:pt idx="2338">
                  <c:v>-2.54</c:v>
                </c:pt>
                <c:pt idx="2339">
                  <c:v>-2.54</c:v>
                </c:pt>
                <c:pt idx="2340">
                  <c:v>-2.54</c:v>
                </c:pt>
                <c:pt idx="2341">
                  <c:v>-2.54</c:v>
                </c:pt>
                <c:pt idx="2342">
                  <c:v>-2.54</c:v>
                </c:pt>
                <c:pt idx="2343">
                  <c:v>-2.54</c:v>
                </c:pt>
                <c:pt idx="2344">
                  <c:v>-2.54</c:v>
                </c:pt>
                <c:pt idx="2345">
                  <c:v>-2.54</c:v>
                </c:pt>
                <c:pt idx="2346">
                  <c:v>-2.54</c:v>
                </c:pt>
                <c:pt idx="2347">
                  <c:v>-2.54</c:v>
                </c:pt>
                <c:pt idx="2348">
                  <c:v>-2.54</c:v>
                </c:pt>
                <c:pt idx="2349">
                  <c:v>-2.54</c:v>
                </c:pt>
                <c:pt idx="2350">
                  <c:v>-2.54</c:v>
                </c:pt>
                <c:pt idx="2351">
                  <c:v>-2.54</c:v>
                </c:pt>
                <c:pt idx="2352">
                  <c:v>-2.54</c:v>
                </c:pt>
                <c:pt idx="2353">
                  <c:v>-2.54</c:v>
                </c:pt>
                <c:pt idx="2354">
                  <c:v>-2.54</c:v>
                </c:pt>
                <c:pt idx="2355">
                  <c:v>-2.54</c:v>
                </c:pt>
                <c:pt idx="2356">
                  <c:v>-2.54</c:v>
                </c:pt>
                <c:pt idx="2357">
                  <c:v>-2.54</c:v>
                </c:pt>
                <c:pt idx="2358">
                  <c:v>-2.54</c:v>
                </c:pt>
                <c:pt idx="2359">
                  <c:v>-2.54</c:v>
                </c:pt>
                <c:pt idx="2360">
                  <c:v>-2.54</c:v>
                </c:pt>
                <c:pt idx="2361">
                  <c:v>-2.54</c:v>
                </c:pt>
                <c:pt idx="2362">
                  <c:v>-2.54</c:v>
                </c:pt>
                <c:pt idx="2363">
                  <c:v>-2.54</c:v>
                </c:pt>
                <c:pt idx="2364">
                  <c:v>-2.54</c:v>
                </c:pt>
                <c:pt idx="2365">
                  <c:v>-2.54</c:v>
                </c:pt>
                <c:pt idx="2366">
                  <c:v>-2.54</c:v>
                </c:pt>
                <c:pt idx="2367">
                  <c:v>-2.54</c:v>
                </c:pt>
                <c:pt idx="2368">
                  <c:v>-2.54</c:v>
                </c:pt>
                <c:pt idx="2369">
                  <c:v>-2.54</c:v>
                </c:pt>
                <c:pt idx="2370">
                  <c:v>-2.54</c:v>
                </c:pt>
                <c:pt idx="2371">
                  <c:v>-2.54</c:v>
                </c:pt>
                <c:pt idx="2372">
                  <c:v>-2.54</c:v>
                </c:pt>
                <c:pt idx="2373">
                  <c:v>-2.54</c:v>
                </c:pt>
                <c:pt idx="2374">
                  <c:v>-2.54</c:v>
                </c:pt>
                <c:pt idx="2375">
                  <c:v>-2.54</c:v>
                </c:pt>
                <c:pt idx="2376">
                  <c:v>-2.54</c:v>
                </c:pt>
                <c:pt idx="2377">
                  <c:v>-2.54</c:v>
                </c:pt>
                <c:pt idx="2378">
                  <c:v>-2.54</c:v>
                </c:pt>
                <c:pt idx="2379">
                  <c:v>-2.54</c:v>
                </c:pt>
                <c:pt idx="2380">
                  <c:v>-2.54</c:v>
                </c:pt>
                <c:pt idx="2381">
                  <c:v>-2.54</c:v>
                </c:pt>
                <c:pt idx="2382">
                  <c:v>-2.54</c:v>
                </c:pt>
                <c:pt idx="2383">
                  <c:v>-2.54</c:v>
                </c:pt>
                <c:pt idx="2384">
                  <c:v>-2.54</c:v>
                </c:pt>
                <c:pt idx="2385">
                  <c:v>-2.54</c:v>
                </c:pt>
                <c:pt idx="2386">
                  <c:v>-2.54</c:v>
                </c:pt>
                <c:pt idx="2387">
                  <c:v>-2.54</c:v>
                </c:pt>
                <c:pt idx="2388">
                  <c:v>-2.54</c:v>
                </c:pt>
                <c:pt idx="2389">
                  <c:v>-2.54</c:v>
                </c:pt>
                <c:pt idx="2390">
                  <c:v>-2.54</c:v>
                </c:pt>
                <c:pt idx="2391">
                  <c:v>-2.54</c:v>
                </c:pt>
                <c:pt idx="2392">
                  <c:v>-2.54</c:v>
                </c:pt>
                <c:pt idx="2393">
                  <c:v>-2.54</c:v>
                </c:pt>
                <c:pt idx="2394">
                  <c:v>-2.54</c:v>
                </c:pt>
                <c:pt idx="2395">
                  <c:v>-2.54</c:v>
                </c:pt>
                <c:pt idx="2396">
                  <c:v>-2.54</c:v>
                </c:pt>
                <c:pt idx="2397">
                  <c:v>-2.54</c:v>
                </c:pt>
                <c:pt idx="2398">
                  <c:v>-2.54</c:v>
                </c:pt>
                <c:pt idx="2399">
                  <c:v>-2.54</c:v>
                </c:pt>
                <c:pt idx="2400">
                  <c:v>-2.54</c:v>
                </c:pt>
                <c:pt idx="2401">
                  <c:v>-2.54</c:v>
                </c:pt>
                <c:pt idx="2402">
                  <c:v>-2.54</c:v>
                </c:pt>
                <c:pt idx="2403">
                  <c:v>-2.54</c:v>
                </c:pt>
                <c:pt idx="2404">
                  <c:v>-2.54</c:v>
                </c:pt>
                <c:pt idx="2405">
                  <c:v>-2.54</c:v>
                </c:pt>
                <c:pt idx="2406">
                  <c:v>-2.54</c:v>
                </c:pt>
                <c:pt idx="2407">
                  <c:v>-2.54</c:v>
                </c:pt>
                <c:pt idx="2408">
                  <c:v>-2.54</c:v>
                </c:pt>
                <c:pt idx="2409">
                  <c:v>-2.54</c:v>
                </c:pt>
                <c:pt idx="2410">
                  <c:v>-2.54</c:v>
                </c:pt>
                <c:pt idx="2411">
                  <c:v>-2.54</c:v>
                </c:pt>
                <c:pt idx="2412">
                  <c:v>-2.54</c:v>
                </c:pt>
                <c:pt idx="2413">
                  <c:v>-2.54</c:v>
                </c:pt>
                <c:pt idx="2414">
                  <c:v>-2.54</c:v>
                </c:pt>
                <c:pt idx="2415">
                  <c:v>-2.54</c:v>
                </c:pt>
                <c:pt idx="2416">
                  <c:v>-2.54</c:v>
                </c:pt>
                <c:pt idx="2417">
                  <c:v>-2.54</c:v>
                </c:pt>
                <c:pt idx="2418">
                  <c:v>-2.54</c:v>
                </c:pt>
                <c:pt idx="2419">
                  <c:v>-2.54</c:v>
                </c:pt>
                <c:pt idx="2420">
                  <c:v>-2.54</c:v>
                </c:pt>
                <c:pt idx="2421">
                  <c:v>-2.54</c:v>
                </c:pt>
                <c:pt idx="2422">
                  <c:v>-2.54</c:v>
                </c:pt>
                <c:pt idx="2423">
                  <c:v>-2.54</c:v>
                </c:pt>
                <c:pt idx="2424">
                  <c:v>-2.54</c:v>
                </c:pt>
                <c:pt idx="2425">
                  <c:v>-2.54</c:v>
                </c:pt>
                <c:pt idx="2426">
                  <c:v>-2.54</c:v>
                </c:pt>
                <c:pt idx="2427">
                  <c:v>-2.54</c:v>
                </c:pt>
                <c:pt idx="2428">
                  <c:v>-2.54</c:v>
                </c:pt>
                <c:pt idx="2429">
                  <c:v>-2.54</c:v>
                </c:pt>
                <c:pt idx="2430">
                  <c:v>-2.54</c:v>
                </c:pt>
                <c:pt idx="2431">
                  <c:v>-2.54</c:v>
                </c:pt>
                <c:pt idx="2432">
                  <c:v>-2.54</c:v>
                </c:pt>
                <c:pt idx="2433">
                  <c:v>-2.54</c:v>
                </c:pt>
                <c:pt idx="2434">
                  <c:v>-2.54</c:v>
                </c:pt>
                <c:pt idx="2435">
                  <c:v>-2.54</c:v>
                </c:pt>
                <c:pt idx="2436">
                  <c:v>-2.54</c:v>
                </c:pt>
                <c:pt idx="2437">
                  <c:v>-2.54</c:v>
                </c:pt>
                <c:pt idx="2438">
                  <c:v>-2.54</c:v>
                </c:pt>
                <c:pt idx="2439">
                  <c:v>-2.54</c:v>
                </c:pt>
                <c:pt idx="2440">
                  <c:v>-2.54</c:v>
                </c:pt>
                <c:pt idx="2441">
                  <c:v>-2.54</c:v>
                </c:pt>
                <c:pt idx="2442">
                  <c:v>-2.54</c:v>
                </c:pt>
                <c:pt idx="2443">
                  <c:v>-2.54</c:v>
                </c:pt>
                <c:pt idx="2444">
                  <c:v>-2.54</c:v>
                </c:pt>
                <c:pt idx="2445">
                  <c:v>-2.54</c:v>
                </c:pt>
                <c:pt idx="2446">
                  <c:v>-2.54</c:v>
                </c:pt>
                <c:pt idx="2447">
                  <c:v>-2.54</c:v>
                </c:pt>
                <c:pt idx="2448">
                  <c:v>-2.54</c:v>
                </c:pt>
                <c:pt idx="2449">
                  <c:v>-2.54</c:v>
                </c:pt>
                <c:pt idx="2450">
                  <c:v>-2.54</c:v>
                </c:pt>
                <c:pt idx="2451">
                  <c:v>-2.54</c:v>
                </c:pt>
                <c:pt idx="2452">
                  <c:v>-2.54</c:v>
                </c:pt>
                <c:pt idx="2453">
                  <c:v>-2.54</c:v>
                </c:pt>
                <c:pt idx="2454">
                  <c:v>-2.54</c:v>
                </c:pt>
                <c:pt idx="2455">
                  <c:v>-2.54</c:v>
                </c:pt>
                <c:pt idx="2456">
                  <c:v>-2.54</c:v>
                </c:pt>
                <c:pt idx="2457">
                  <c:v>-2.54</c:v>
                </c:pt>
                <c:pt idx="2458">
                  <c:v>-2.54</c:v>
                </c:pt>
                <c:pt idx="2459">
                  <c:v>-2.54</c:v>
                </c:pt>
                <c:pt idx="2460">
                  <c:v>-2.54</c:v>
                </c:pt>
                <c:pt idx="2461">
                  <c:v>-2.54</c:v>
                </c:pt>
                <c:pt idx="2462">
                  <c:v>-2.54</c:v>
                </c:pt>
                <c:pt idx="2463">
                  <c:v>-2.54</c:v>
                </c:pt>
                <c:pt idx="2464">
                  <c:v>-2.54</c:v>
                </c:pt>
                <c:pt idx="2465">
                  <c:v>-2.54</c:v>
                </c:pt>
                <c:pt idx="2466">
                  <c:v>-2.54</c:v>
                </c:pt>
                <c:pt idx="2467">
                  <c:v>-2.54</c:v>
                </c:pt>
                <c:pt idx="2468">
                  <c:v>-2.54</c:v>
                </c:pt>
                <c:pt idx="2469">
                  <c:v>-2.54</c:v>
                </c:pt>
                <c:pt idx="2470">
                  <c:v>-2.54</c:v>
                </c:pt>
                <c:pt idx="2471">
                  <c:v>-2.54</c:v>
                </c:pt>
                <c:pt idx="2472">
                  <c:v>-2.54</c:v>
                </c:pt>
                <c:pt idx="2473">
                  <c:v>-2.54</c:v>
                </c:pt>
                <c:pt idx="2474">
                  <c:v>-2.54</c:v>
                </c:pt>
                <c:pt idx="2475">
                  <c:v>-2.54</c:v>
                </c:pt>
                <c:pt idx="2476">
                  <c:v>-2.54</c:v>
                </c:pt>
                <c:pt idx="2477">
                  <c:v>-2.54</c:v>
                </c:pt>
                <c:pt idx="2478">
                  <c:v>-2.54</c:v>
                </c:pt>
                <c:pt idx="2479">
                  <c:v>-2.54</c:v>
                </c:pt>
                <c:pt idx="2480">
                  <c:v>-2.54</c:v>
                </c:pt>
                <c:pt idx="2481">
                  <c:v>-2.54</c:v>
                </c:pt>
                <c:pt idx="2482">
                  <c:v>-2.54</c:v>
                </c:pt>
                <c:pt idx="2483">
                  <c:v>-2.54</c:v>
                </c:pt>
                <c:pt idx="2484">
                  <c:v>-2.54</c:v>
                </c:pt>
                <c:pt idx="2485">
                  <c:v>-2.54</c:v>
                </c:pt>
                <c:pt idx="2486">
                  <c:v>-2.54</c:v>
                </c:pt>
                <c:pt idx="2487">
                  <c:v>-2.54</c:v>
                </c:pt>
                <c:pt idx="2488">
                  <c:v>-2.54</c:v>
                </c:pt>
                <c:pt idx="2489">
                  <c:v>-2.54</c:v>
                </c:pt>
                <c:pt idx="2490">
                  <c:v>-2.54</c:v>
                </c:pt>
                <c:pt idx="2491">
                  <c:v>-2.54</c:v>
                </c:pt>
                <c:pt idx="2492">
                  <c:v>-2.54</c:v>
                </c:pt>
                <c:pt idx="2493">
                  <c:v>-2.54</c:v>
                </c:pt>
                <c:pt idx="2494">
                  <c:v>-2.54</c:v>
                </c:pt>
                <c:pt idx="2495">
                  <c:v>-2.54</c:v>
                </c:pt>
                <c:pt idx="2496">
                  <c:v>-2.54</c:v>
                </c:pt>
                <c:pt idx="2497">
                  <c:v>-2.54</c:v>
                </c:pt>
                <c:pt idx="2498">
                  <c:v>-2.54</c:v>
                </c:pt>
                <c:pt idx="2499">
                  <c:v>-2.54</c:v>
                </c:pt>
              </c:numCache>
            </c:numRef>
          </c:yVal>
          <c:smooth val="0"/>
          <c:extLst>
            <c:ext xmlns:c16="http://schemas.microsoft.com/office/drawing/2014/chart" uri="{C3380CC4-5D6E-409C-BE32-E72D297353CC}">
              <c16:uniqueId val="{00000000-0FA3-4A70-A200-72E870A39849}"/>
            </c:ext>
          </c:extLst>
        </c:ser>
        <c:dLbls>
          <c:showLegendKey val="0"/>
          <c:showVal val="0"/>
          <c:showCatName val="0"/>
          <c:showSerName val="0"/>
          <c:showPercent val="0"/>
          <c:showBubbleSize val="0"/>
        </c:dLbls>
        <c:axId val="2143764687"/>
        <c:axId val="2143759279"/>
      </c:scatterChart>
      <c:scatterChart>
        <c:scatterStyle val="lineMarker"/>
        <c:varyColors val="0"/>
        <c:ser>
          <c:idx val="1"/>
          <c:order val="1"/>
          <c:spPr>
            <a:ln w="3175" cap="rnd">
              <a:solidFill>
                <a:srgbClr val="FF0000"/>
              </a:solidFill>
              <a:round/>
            </a:ln>
            <a:effectLst/>
          </c:spPr>
          <c:marker>
            <c:symbol val="none"/>
          </c:marker>
          <c:xVal>
            <c:numRef>
              <c:f>'AL0004'!$AP$5:$AP$2504</c:f>
              <c:numCache>
                <c:formatCode>General</c:formatCode>
                <c:ptCount val="2500"/>
                <c:pt idx="0">
                  <c:v>0</c:v>
                </c:pt>
                <c:pt idx="1">
                  <c:v>0.01</c:v>
                </c:pt>
                <c:pt idx="2">
                  <c:v>0.02</c:v>
                </c:pt>
                <c:pt idx="3">
                  <c:v>0.03</c:v>
                </c:pt>
                <c:pt idx="4">
                  <c:v>0.04</c:v>
                </c:pt>
                <c:pt idx="5">
                  <c:v>0.05</c:v>
                </c:pt>
                <c:pt idx="6">
                  <c:v>0.06</c:v>
                </c:pt>
                <c:pt idx="7">
                  <c:v>7.0000000000000007E-2</c:v>
                </c:pt>
                <c:pt idx="8">
                  <c:v>0.08</c:v>
                </c:pt>
                <c:pt idx="9">
                  <c:v>0.09</c:v>
                </c:pt>
                <c:pt idx="10">
                  <c:v>0.1</c:v>
                </c:pt>
                <c:pt idx="11">
                  <c:v>0.11</c:v>
                </c:pt>
                <c:pt idx="12">
                  <c:v>0.12</c:v>
                </c:pt>
                <c:pt idx="13">
                  <c:v>0.13</c:v>
                </c:pt>
                <c:pt idx="14">
                  <c:v>0.14000000000000001</c:v>
                </c:pt>
                <c:pt idx="15">
                  <c:v>0.15</c:v>
                </c:pt>
                <c:pt idx="16">
                  <c:v>0.16</c:v>
                </c:pt>
                <c:pt idx="17">
                  <c:v>0.17</c:v>
                </c:pt>
                <c:pt idx="18">
                  <c:v>0.18</c:v>
                </c:pt>
                <c:pt idx="19">
                  <c:v>0.19</c:v>
                </c:pt>
                <c:pt idx="20">
                  <c:v>0.2</c:v>
                </c:pt>
                <c:pt idx="21">
                  <c:v>0.21</c:v>
                </c:pt>
                <c:pt idx="22">
                  <c:v>0.22</c:v>
                </c:pt>
                <c:pt idx="23">
                  <c:v>0.23</c:v>
                </c:pt>
                <c:pt idx="24">
                  <c:v>0.24</c:v>
                </c:pt>
                <c:pt idx="25">
                  <c:v>0.25</c:v>
                </c:pt>
                <c:pt idx="26">
                  <c:v>0.26</c:v>
                </c:pt>
                <c:pt idx="27">
                  <c:v>0.27</c:v>
                </c:pt>
                <c:pt idx="28">
                  <c:v>0.28000000000000003</c:v>
                </c:pt>
                <c:pt idx="29">
                  <c:v>0.28999999999999998</c:v>
                </c:pt>
                <c:pt idx="30">
                  <c:v>0.3</c:v>
                </c:pt>
                <c:pt idx="31">
                  <c:v>0.31</c:v>
                </c:pt>
                <c:pt idx="32">
                  <c:v>0.32</c:v>
                </c:pt>
                <c:pt idx="33">
                  <c:v>0.33</c:v>
                </c:pt>
                <c:pt idx="34">
                  <c:v>0.34</c:v>
                </c:pt>
                <c:pt idx="35">
                  <c:v>0.35</c:v>
                </c:pt>
                <c:pt idx="36">
                  <c:v>0.36</c:v>
                </c:pt>
                <c:pt idx="37">
                  <c:v>0.37</c:v>
                </c:pt>
                <c:pt idx="38">
                  <c:v>0.38</c:v>
                </c:pt>
                <c:pt idx="39">
                  <c:v>0.39</c:v>
                </c:pt>
                <c:pt idx="40">
                  <c:v>0.4</c:v>
                </c:pt>
                <c:pt idx="41">
                  <c:v>0.41</c:v>
                </c:pt>
                <c:pt idx="42">
                  <c:v>0.42</c:v>
                </c:pt>
                <c:pt idx="43">
                  <c:v>0.43</c:v>
                </c:pt>
                <c:pt idx="44">
                  <c:v>0.44</c:v>
                </c:pt>
                <c:pt idx="45">
                  <c:v>0.45</c:v>
                </c:pt>
                <c:pt idx="46">
                  <c:v>0.46</c:v>
                </c:pt>
                <c:pt idx="47">
                  <c:v>0.47</c:v>
                </c:pt>
                <c:pt idx="48">
                  <c:v>0.48</c:v>
                </c:pt>
                <c:pt idx="49">
                  <c:v>0.49</c:v>
                </c:pt>
                <c:pt idx="50">
                  <c:v>0.5</c:v>
                </c:pt>
                <c:pt idx="51">
                  <c:v>0.51</c:v>
                </c:pt>
                <c:pt idx="52">
                  <c:v>0.52</c:v>
                </c:pt>
                <c:pt idx="53">
                  <c:v>0.53</c:v>
                </c:pt>
                <c:pt idx="54">
                  <c:v>0.54</c:v>
                </c:pt>
                <c:pt idx="55">
                  <c:v>0.55000000000000004</c:v>
                </c:pt>
                <c:pt idx="56">
                  <c:v>0.56000000000000005</c:v>
                </c:pt>
                <c:pt idx="57">
                  <c:v>0.56999999999999995</c:v>
                </c:pt>
                <c:pt idx="58">
                  <c:v>0.57999999999999996</c:v>
                </c:pt>
                <c:pt idx="59">
                  <c:v>0.59</c:v>
                </c:pt>
                <c:pt idx="60">
                  <c:v>0.6</c:v>
                </c:pt>
                <c:pt idx="61">
                  <c:v>0.61</c:v>
                </c:pt>
                <c:pt idx="62">
                  <c:v>0.62</c:v>
                </c:pt>
                <c:pt idx="63">
                  <c:v>0.63</c:v>
                </c:pt>
                <c:pt idx="64">
                  <c:v>0.64</c:v>
                </c:pt>
                <c:pt idx="65">
                  <c:v>0.65</c:v>
                </c:pt>
                <c:pt idx="66">
                  <c:v>0.66</c:v>
                </c:pt>
                <c:pt idx="67">
                  <c:v>0.67</c:v>
                </c:pt>
                <c:pt idx="68">
                  <c:v>0.68</c:v>
                </c:pt>
                <c:pt idx="69">
                  <c:v>0.69</c:v>
                </c:pt>
                <c:pt idx="70">
                  <c:v>0.7</c:v>
                </c:pt>
                <c:pt idx="71">
                  <c:v>0.71</c:v>
                </c:pt>
                <c:pt idx="72">
                  <c:v>0.72</c:v>
                </c:pt>
                <c:pt idx="73">
                  <c:v>0.73</c:v>
                </c:pt>
                <c:pt idx="74">
                  <c:v>0.74</c:v>
                </c:pt>
                <c:pt idx="75">
                  <c:v>0.75</c:v>
                </c:pt>
                <c:pt idx="76">
                  <c:v>0.76</c:v>
                </c:pt>
                <c:pt idx="77">
                  <c:v>0.77</c:v>
                </c:pt>
                <c:pt idx="78">
                  <c:v>0.78</c:v>
                </c:pt>
                <c:pt idx="79">
                  <c:v>0.79</c:v>
                </c:pt>
                <c:pt idx="80">
                  <c:v>0.8</c:v>
                </c:pt>
                <c:pt idx="81">
                  <c:v>0.81</c:v>
                </c:pt>
                <c:pt idx="82">
                  <c:v>0.82</c:v>
                </c:pt>
                <c:pt idx="83">
                  <c:v>0.83</c:v>
                </c:pt>
                <c:pt idx="84">
                  <c:v>0.84</c:v>
                </c:pt>
                <c:pt idx="85">
                  <c:v>0.85</c:v>
                </c:pt>
                <c:pt idx="86">
                  <c:v>0.86</c:v>
                </c:pt>
                <c:pt idx="87">
                  <c:v>0.87</c:v>
                </c:pt>
                <c:pt idx="88">
                  <c:v>0.88</c:v>
                </c:pt>
                <c:pt idx="89">
                  <c:v>0.89</c:v>
                </c:pt>
                <c:pt idx="90">
                  <c:v>0.9</c:v>
                </c:pt>
                <c:pt idx="91">
                  <c:v>0.91</c:v>
                </c:pt>
                <c:pt idx="92">
                  <c:v>0.92</c:v>
                </c:pt>
                <c:pt idx="93">
                  <c:v>0.93</c:v>
                </c:pt>
                <c:pt idx="94">
                  <c:v>0.94</c:v>
                </c:pt>
                <c:pt idx="95">
                  <c:v>0.95</c:v>
                </c:pt>
                <c:pt idx="96">
                  <c:v>0.96</c:v>
                </c:pt>
                <c:pt idx="97">
                  <c:v>0.97</c:v>
                </c:pt>
                <c:pt idx="98">
                  <c:v>0.98</c:v>
                </c:pt>
                <c:pt idx="99">
                  <c:v>0.99</c:v>
                </c:pt>
                <c:pt idx="100">
                  <c:v>1</c:v>
                </c:pt>
                <c:pt idx="101">
                  <c:v>1.01</c:v>
                </c:pt>
                <c:pt idx="102">
                  <c:v>1.02</c:v>
                </c:pt>
                <c:pt idx="103">
                  <c:v>1.03</c:v>
                </c:pt>
                <c:pt idx="104">
                  <c:v>1.04</c:v>
                </c:pt>
                <c:pt idx="105">
                  <c:v>1.05</c:v>
                </c:pt>
                <c:pt idx="106">
                  <c:v>1.06</c:v>
                </c:pt>
                <c:pt idx="107">
                  <c:v>1.07</c:v>
                </c:pt>
                <c:pt idx="108">
                  <c:v>1.08</c:v>
                </c:pt>
                <c:pt idx="109">
                  <c:v>1.0900000000000001</c:v>
                </c:pt>
                <c:pt idx="110">
                  <c:v>1.1000000000000001</c:v>
                </c:pt>
                <c:pt idx="111">
                  <c:v>1.1100000000000001</c:v>
                </c:pt>
                <c:pt idx="112">
                  <c:v>1.1200000000000001</c:v>
                </c:pt>
                <c:pt idx="113">
                  <c:v>1.1299999999999999</c:v>
                </c:pt>
                <c:pt idx="114">
                  <c:v>1.1399999999999999</c:v>
                </c:pt>
                <c:pt idx="115">
                  <c:v>1.1499999999999999</c:v>
                </c:pt>
                <c:pt idx="116">
                  <c:v>1.1599999999999999</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c:v>
                </c:pt>
                <c:pt idx="162">
                  <c:v>1.62</c:v>
                </c:pt>
                <c:pt idx="163">
                  <c:v>1.63</c:v>
                </c:pt>
                <c:pt idx="164">
                  <c:v>1.64</c:v>
                </c:pt>
                <c:pt idx="165">
                  <c:v>1.65</c:v>
                </c:pt>
                <c:pt idx="166">
                  <c:v>1.66</c:v>
                </c:pt>
                <c:pt idx="167">
                  <c:v>1.67</c:v>
                </c:pt>
                <c:pt idx="168">
                  <c:v>1.68</c:v>
                </c:pt>
                <c:pt idx="169">
                  <c:v>1.69</c:v>
                </c:pt>
                <c:pt idx="170">
                  <c:v>1.7</c:v>
                </c:pt>
                <c:pt idx="171">
                  <c:v>1.71</c:v>
                </c:pt>
                <c:pt idx="172">
                  <c:v>1.72</c:v>
                </c:pt>
                <c:pt idx="173">
                  <c:v>1.73</c:v>
                </c:pt>
                <c:pt idx="174">
                  <c:v>1.74</c:v>
                </c:pt>
                <c:pt idx="175">
                  <c:v>1.75</c:v>
                </c:pt>
                <c:pt idx="176">
                  <c:v>1.76</c:v>
                </c:pt>
                <c:pt idx="177">
                  <c:v>1.77</c:v>
                </c:pt>
                <c:pt idx="178">
                  <c:v>1.78</c:v>
                </c:pt>
                <c:pt idx="179">
                  <c:v>1.79</c:v>
                </c:pt>
                <c:pt idx="180">
                  <c:v>1.8</c:v>
                </c:pt>
                <c:pt idx="181">
                  <c:v>1.81</c:v>
                </c:pt>
                <c:pt idx="182">
                  <c:v>1.82</c:v>
                </c:pt>
                <c:pt idx="183">
                  <c:v>1.83</c:v>
                </c:pt>
                <c:pt idx="184">
                  <c:v>1.84</c:v>
                </c:pt>
                <c:pt idx="185">
                  <c:v>1.85</c:v>
                </c:pt>
                <c:pt idx="186">
                  <c:v>1.86</c:v>
                </c:pt>
                <c:pt idx="187">
                  <c:v>1.87</c:v>
                </c:pt>
                <c:pt idx="188">
                  <c:v>1.88</c:v>
                </c:pt>
                <c:pt idx="189">
                  <c:v>1.89</c:v>
                </c:pt>
                <c:pt idx="190">
                  <c:v>1.9</c:v>
                </c:pt>
                <c:pt idx="191">
                  <c:v>1.91</c:v>
                </c:pt>
                <c:pt idx="192">
                  <c:v>1.92</c:v>
                </c:pt>
                <c:pt idx="193">
                  <c:v>1.93</c:v>
                </c:pt>
                <c:pt idx="194">
                  <c:v>1.94</c:v>
                </c:pt>
                <c:pt idx="195">
                  <c:v>1.95</c:v>
                </c:pt>
                <c:pt idx="196">
                  <c:v>1.96</c:v>
                </c:pt>
                <c:pt idx="197">
                  <c:v>1.97</c:v>
                </c:pt>
                <c:pt idx="198">
                  <c:v>1.98</c:v>
                </c:pt>
                <c:pt idx="199">
                  <c:v>1.99</c:v>
                </c:pt>
                <c:pt idx="200">
                  <c:v>2</c:v>
                </c:pt>
                <c:pt idx="201">
                  <c:v>2.0099999999999998</c:v>
                </c:pt>
                <c:pt idx="202">
                  <c:v>2.02</c:v>
                </c:pt>
                <c:pt idx="203">
                  <c:v>2.0299999999999998</c:v>
                </c:pt>
                <c:pt idx="204">
                  <c:v>2.04</c:v>
                </c:pt>
                <c:pt idx="205">
                  <c:v>2.0499999999999998</c:v>
                </c:pt>
                <c:pt idx="206">
                  <c:v>2.06</c:v>
                </c:pt>
                <c:pt idx="207">
                  <c:v>2.0699999999999998</c:v>
                </c:pt>
                <c:pt idx="208">
                  <c:v>2.08</c:v>
                </c:pt>
                <c:pt idx="209">
                  <c:v>2.09</c:v>
                </c:pt>
                <c:pt idx="210">
                  <c:v>2.1</c:v>
                </c:pt>
                <c:pt idx="211">
                  <c:v>2.11</c:v>
                </c:pt>
                <c:pt idx="212">
                  <c:v>2.12</c:v>
                </c:pt>
                <c:pt idx="213">
                  <c:v>2.13</c:v>
                </c:pt>
                <c:pt idx="214">
                  <c:v>2.14</c:v>
                </c:pt>
                <c:pt idx="215">
                  <c:v>2.15</c:v>
                </c:pt>
                <c:pt idx="216">
                  <c:v>2.16</c:v>
                </c:pt>
                <c:pt idx="217">
                  <c:v>2.17</c:v>
                </c:pt>
                <c:pt idx="218">
                  <c:v>2.1800000000000002</c:v>
                </c:pt>
                <c:pt idx="219">
                  <c:v>2.19</c:v>
                </c:pt>
                <c:pt idx="220">
                  <c:v>2.2000000000000002</c:v>
                </c:pt>
                <c:pt idx="221">
                  <c:v>2.21</c:v>
                </c:pt>
                <c:pt idx="222">
                  <c:v>2.2200000000000002</c:v>
                </c:pt>
                <c:pt idx="223">
                  <c:v>2.23</c:v>
                </c:pt>
                <c:pt idx="224">
                  <c:v>2.2400000000000002</c:v>
                </c:pt>
                <c:pt idx="225">
                  <c:v>2.25</c:v>
                </c:pt>
                <c:pt idx="226">
                  <c:v>2.2599999999999998</c:v>
                </c:pt>
                <c:pt idx="227">
                  <c:v>2.27</c:v>
                </c:pt>
                <c:pt idx="228">
                  <c:v>2.2799999999999998</c:v>
                </c:pt>
                <c:pt idx="229">
                  <c:v>2.29</c:v>
                </c:pt>
                <c:pt idx="230">
                  <c:v>2.2999999999999998</c:v>
                </c:pt>
                <c:pt idx="231">
                  <c:v>2.31</c:v>
                </c:pt>
                <c:pt idx="232">
                  <c:v>2.3199999999999998</c:v>
                </c:pt>
                <c:pt idx="233">
                  <c:v>2.33</c:v>
                </c:pt>
                <c:pt idx="234">
                  <c:v>2.34</c:v>
                </c:pt>
                <c:pt idx="235">
                  <c:v>2.35</c:v>
                </c:pt>
                <c:pt idx="236">
                  <c:v>2.36</c:v>
                </c:pt>
                <c:pt idx="237">
                  <c:v>2.37</c:v>
                </c:pt>
                <c:pt idx="238">
                  <c:v>2.38</c:v>
                </c:pt>
                <c:pt idx="239">
                  <c:v>2.39</c:v>
                </c:pt>
                <c:pt idx="240">
                  <c:v>2.4</c:v>
                </c:pt>
                <c:pt idx="241">
                  <c:v>2.41</c:v>
                </c:pt>
                <c:pt idx="242">
                  <c:v>2.42</c:v>
                </c:pt>
                <c:pt idx="243">
                  <c:v>2.4300000000000002</c:v>
                </c:pt>
                <c:pt idx="244">
                  <c:v>2.44</c:v>
                </c:pt>
                <c:pt idx="245">
                  <c:v>2.4500000000000002</c:v>
                </c:pt>
                <c:pt idx="246">
                  <c:v>2.46</c:v>
                </c:pt>
                <c:pt idx="247">
                  <c:v>2.4700000000000002</c:v>
                </c:pt>
                <c:pt idx="248">
                  <c:v>2.48</c:v>
                </c:pt>
                <c:pt idx="249">
                  <c:v>2.4900000000000002</c:v>
                </c:pt>
                <c:pt idx="250">
                  <c:v>2.5</c:v>
                </c:pt>
                <c:pt idx="251">
                  <c:v>2.5099999999999998</c:v>
                </c:pt>
                <c:pt idx="252">
                  <c:v>2.52</c:v>
                </c:pt>
                <c:pt idx="253">
                  <c:v>2.5299999999999998</c:v>
                </c:pt>
                <c:pt idx="254">
                  <c:v>2.54</c:v>
                </c:pt>
                <c:pt idx="255">
                  <c:v>2.5499999999999998</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c:v>
                </c:pt>
                <c:pt idx="323">
                  <c:v>3.23</c:v>
                </c:pt>
                <c:pt idx="324">
                  <c:v>3.24</c:v>
                </c:pt>
                <c:pt idx="325">
                  <c:v>3.25</c:v>
                </c:pt>
                <c:pt idx="326">
                  <c:v>3.26</c:v>
                </c:pt>
                <c:pt idx="327">
                  <c:v>3.27</c:v>
                </c:pt>
                <c:pt idx="328">
                  <c:v>3.28</c:v>
                </c:pt>
                <c:pt idx="329">
                  <c:v>3.29</c:v>
                </c:pt>
                <c:pt idx="330">
                  <c:v>3.3</c:v>
                </c:pt>
                <c:pt idx="331">
                  <c:v>3.31</c:v>
                </c:pt>
                <c:pt idx="332">
                  <c:v>3.32</c:v>
                </c:pt>
                <c:pt idx="333">
                  <c:v>3.33</c:v>
                </c:pt>
                <c:pt idx="334">
                  <c:v>3.34</c:v>
                </c:pt>
                <c:pt idx="335">
                  <c:v>3.35</c:v>
                </c:pt>
                <c:pt idx="336">
                  <c:v>3.36</c:v>
                </c:pt>
                <c:pt idx="337">
                  <c:v>3.37</c:v>
                </c:pt>
                <c:pt idx="338">
                  <c:v>3.38</c:v>
                </c:pt>
                <c:pt idx="339">
                  <c:v>3.39</c:v>
                </c:pt>
                <c:pt idx="340">
                  <c:v>3.4</c:v>
                </c:pt>
                <c:pt idx="341">
                  <c:v>3.41</c:v>
                </c:pt>
                <c:pt idx="342">
                  <c:v>3.42</c:v>
                </c:pt>
                <c:pt idx="343">
                  <c:v>3.43</c:v>
                </c:pt>
                <c:pt idx="344">
                  <c:v>3.44</c:v>
                </c:pt>
                <c:pt idx="345">
                  <c:v>3.45</c:v>
                </c:pt>
                <c:pt idx="346">
                  <c:v>3.46</c:v>
                </c:pt>
                <c:pt idx="347">
                  <c:v>3.47</c:v>
                </c:pt>
                <c:pt idx="348">
                  <c:v>3.48</c:v>
                </c:pt>
                <c:pt idx="349">
                  <c:v>3.49</c:v>
                </c:pt>
                <c:pt idx="350">
                  <c:v>3.5</c:v>
                </c:pt>
                <c:pt idx="351">
                  <c:v>3.51</c:v>
                </c:pt>
                <c:pt idx="352">
                  <c:v>3.52</c:v>
                </c:pt>
                <c:pt idx="353">
                  <c:v>3.53</c:v>
                </c:pt>
                <c:pt idx="354">
                  <c:v>3.54</c:v>
                </c:pt>
                <c:pt idx="355">
                  <c:v>3.55</c:v>
                </c:pt>
                <c:pt idx="356">
                  <c:v>3.56</c:v>
                </c:pt>
                <c:pt idx="357">
                  <c:v>3.57</c:v>
                </c:pt>
                <c:pt idx="358">
                  <c:v>3.58</c:v>
                </c:pt>
                <c:pt idx="359">
                  <c:v>3.59</c:v>
                </c:pt>
                <c:pt idx="360">
                  <c:v>3.6</c:v>
                </c:pt>
                <c:pt idx="361">
                  <c:v>3.61</c:v>
                </c:pt>
                <c:pt idx="362">
                  <c:v>3.62</c:v>
                </c:pt>
                <c:pt idx="363">
                  <c:v>3.63</c:v>
                </c:pt>
                <c:pt idx="364">
                  <c:v>3.64</c:v>
                </c:pt>
                <c:pt idx="365">
                  <c:v>3.65</c:v>
                </c:pt>
                <c:pt idx="366">
                  <c:v>3.66</c:v>
                </c:pt>
                <c:pt idx="367">
                  <c:v>3.67</c:v>
                </c:pt>
                <c:pt idx="368">
                  <c:v>3.68</c:v>
                </c:pt>
                <c:pt idx="369">
                  <c:v>3.69</c:v>
                </c:pt>
                <c:pt idx="370">
                  <c:v>3.7</c:v>
                </c:pt>
                <c:pt idx="371">
                  <c:v>3.71</c:v>
                </c:pt>
                <c:pt idx="372">
                  <c:v>3.72</c:v>
                </c:pt>
                <c:pt idx="373">
                  <c:v>3.73</c:v>
                </c:pt>
                <c:pt idx="374">
                  <c:v>3.74</c:v>
                </c:pt>
                <c:pt idx="375">
                  <c:v>3.75</c:v>
                </c:pt>
                <c:pt idx="376">
                  <c:v>3.76</c:v>
                </c:pt>
                <c:pt idx="377">
                  <c:v>3.77</c:v>
                </c:pt>
                <c:pt idx="378">
                  <c:v>3.78</c:v>
                </c:pt>
                <c:pt idx="379">
                  <c:v>3.79</c:v>
                </c:pt>
                <c:pt idx="380">
                  <c:v>3.8</c:v>
                </c:pt>
                <c:pt idx="381">
                  <c:v>3.81</c:v>
                </c:pt>
                <c:pt idx="382">
                  <c:v>3.82</c:v>
                </c:pt>
                <c:pt idx="383">
                  <c:v>3.83</c:v>
                </c:pt>
                <c:pt idx="384">
                  <c:v>3.84</c:v>
                </c:pt>
                <c:pt idx="385">
                  <c:v>3.85</c:v>
                </c:pt>
                <c:pt idx="386">
                  <c:v>3.86</c:v>
                </c:pt>
                <c:pt idx="387">
                  <c:v>3.87</c:v>
                </c:pt>
                <c:pt idx="388">
                  <c:v>3.88</c:v>
                </c:pt>
                <c:pt idx="389">
                  <c:v>3.89</c:v>
                </c:pt>
                <c:pt idx="390">
                  <c:v>3.9</c:v>
                </c:pt>
                <c:pt idx="391">
                  <c:v>3.91</c:v>
                </c:pt>
                <c:pt idx="392">
                  <c:v>3.92</c:v>
                </c:pt>
                <c:pt idx="393">
                  <c:v>3.93</c:v>
                </c:pt>
                <c:pt idx="394">
                  <c:v>3.94</c:v>
                </c:pt>
                <c:pt idx="395">
                  <c:v>3.95</c:v>
                </c:pt>
                <c:pt idx="396">
                  <c:v>3.96</c:v>
                </c:pt>
                <c:pt idx="397">
                  <c:v>3.97</c:v>
                </c:pt>
                <c:pt idx="398">
                  <c:v>3.98</c:v>
                </c:pt>
                <c:pt idx="399">
                  <c:v>3.99</c:v>
                </c:pt>
                <c:pt idx="400">
                  <c:v>4</c:v>
                </c:pt>
                <c:pt idx="401">
                  <c:v>4.01</c:v>
                </c:pt>
                <c:pt idx="402">
                  <c:v>4.0199999999999996</c:v>
                </c:pt>
                <c:pt idx="403">
                  <c:v>4.03</c:v>
                </c:pt>
                <c:pt idx="404">
                  <c:v>4.04</c:v>
                </c:pt>
                <c:pt idx="405">
                  <c:v>4.05</c:v>
                </c:pt>
                <c:pt idx="406">
                  <c:v>4.0599999999999996</c:v>
                </c:pt>
                <c:pt idx="407">
                  <c:v>4.07</c:v>
                </c:pt>
                <c:pt idx="408">
                  <c:v>4.08</c:v>
                </c:pt>
                <c:pt idx="409">
                  <c:v>4.09</c:v>
                </c:pt>
                <c:pt idx="410">
                  <c:v>4.0999999999999996</c:v>
                </c:pt>
                <c:pt idx="411">
                  <c:v>4.1100000000000003</c:v>
                </c:pt>
                <c:pt idx="412">
                  <c:v>4.12</c:v>
                </c:pt>
                <c:pt idx="413">
                  <c:v>4.13</c:v>
                </c:pt>
                <c:pt idx="414">
                  <c:v>4.1399999999999997</c:v>
                </c:pt>
                <c:pt idx="415">
                  <c:v>4.1500000000000004</c:v>
                </c:pt>
                <c:pt idx="416">
                  <c:v>4.16</c:v>
                </c:pt>
                <c:pt idx="417">
                  <c:v>4.17</c:v>
                </c:pt>
                <c:pt idx="418">
                  <c:v>4.18</c:v>
                </c:pt>
                <c:pt idx="419">
                  <c:v>4.1900000000000004</c:v>
                </c:pt>
                <c:pt idx="420">
                  <c:v>4.2</c:v>
                </c:pt>
                <c:pt idx="421">
                  <c:v>4.21</c:v>
                </c:pt>
                <c:pt idx="422">
                  <c:v>4.22</c:v>
                </c:pt>
                <c:pt idx="423">
                  <c:v>4.2300000000000004</c:v>
                </c:pt>
                <c:pt idx="424">
                  <c:v>4.24</c:v>
                </c:pt>
                <c:pt idx="425">
                  <c:v>4.25</c:v>
                </c:pt>
                <c:pt idx="426">
                  <c:v>4.26</c:v>
                </c:pt>
                <c:pt idx="427">
                  <c:v>4.2699999999999996</c:v>
                </c:pt>
                <c:pt idx="428">
                  <c:v>4.28</c:v>
                </c:pt>
                <c:pt idx="429">
                  <c:v>4.29</c:v>
                </c:pt>
                <c:pt idx="430">
                  <c:v>4.3</c:v>
                </c:pt>
                <c:pt idx="431">
                  <c:v>4.3099999999999996</c:v>
                </c:pt>
                <c:pt idx="432">
                  <c:v>4.32</c:v>
                </c:pt>
                <c:pt idx="433">
                  <c:v>4.33</c:v>
                </c:pt>
                <c:pt idx="434">
                  <c:v>4.34</c:v>
                </c:pt>
                <c:pt idx="435">
                  <c:v>4.3499999999999996</c:v>
                </c:pt>
                <c:pt idx="436">
                  <c:v>4.3600000000000003</c:v>
                </c:pt>
                <c:pt idx="437">
                  <c:v>4.37</c:v>
                </c:pt>
                <c:pt idx="438">
                  <c:v>4.38</c:v>
                </c:pt>
                <c:pt idx="439">
                  <c:v>4.3899999999999997</c:v>
                </c:pt>
                <c:pt idx="440">
                  <c:v>4.4000000000000004</c:v>
                </c:pt>
                <c:pt idx="441">
                  <c:v>4.41</c:v>
                </c:pt>
                <c:pt idx="442">
                  <c:v>4.42</c:v>
                </c:pt>
                <c:pt idx="443">
                  <c:v>4.43</c:v>
                </c:pt>
                <c:pt idx="444">
                  <c:v>4.4400000000000004</c:v>
                </c:pt>
                <c:pt idx="445">
                  <c:v>4.45</c:v>
                </c:pt>
                <c:pt idx="446">
                  <c:v>4.46</c:v>
                </c:pt>
                <c:pt idx="447">
                  <c:v>4.47</c:v>
                </c:pt>
                <c:pt idx="448">
                  <c:v>4.4800000000000004</c:v>
                </c:pt>
                <c:pt idx="449">
                  <c:v>4.49</c:v>
                </c:pt>
                <c:pt idx="450">
                  <c:v>4.5</c:v>
                </c:pt>
                <c:pt idx="451">
                  <c:v>4.51</c:v>
                </c:pt>
                <c:pt idx="452">
                  <c:v>4.5199999999999996</c:v>
                </c:pt>
                <c:pt idx="453">
                  <c:v>4.53</c:v>
                </c:pt>
                <c:pt idx="454">
                  <c:v>4.54</c:v>
                </c:pt>
                <c:pt idx="455">
                  <c:v>4.55</c:v>
                </c:pt>
                <c:pt idx="456">
                  <c:v>4.5599999999999996</c:v>
                </c:pt>
                <c:pt idx="457">
                  <c:v>4.57</c:v>
                </c:pt>
                <c:pt idx="458">
                  <c:v>4.58</c:v>
                </c:pt>
                <c:pt idx="459">
                  <c:v>4.59</c:v>
                </c:pt>
                <c:pt idx="460">
                  <c:v>4.5999999999999996</c:v>
                </c:pt>
                <c:pt idx="461">
                  <c:v>4.6100000000000003</c:v>
                </c:pt>
                <c:pt idx="462">
                  <c:v>4.62</c:v>
                </c:pt>
                <c:pt idx="463">
                  <c:v>4.63</c:v>
                </c:pt>
                <c:pt idx="464">
                  <c:v>4.6399999999999997</c:v>
                </c:pt>
                <c:pt idx="465">
                  <c:v>4.6500000000000004</c:v>
                </c:pt>
                <c:pt idx="466">
                  <c:v>4.66</c:v>
                </c:pt>
                <c:pt idx="467">
                  <c:v>4.67</c:v>
                </c:pt>
                <c:pt idx="468">
                  <c:v>4.68</c:v>
                </c:pt>
                <c:pt idx="469">
                  <c:v>4.6900000000000004</c:v>
                </c:pt>
                <c:pt idx="470">
                  <c:v>4.7</c:v>
                </c:pt>
                <c:pt idx="471">
                  <c:v>4.71</c:v>
                </c:pt>
                <c:pt idx="472">
                  <c:v>4.72</c:v>
                </c:pt>
                <c:pt idx="473">
                  <c:v>4.7300000000000004</c:v>
                </c:pt>
                <c:pt idx="474">
                  <c:v>4.74</c:v>
                </c:pt>
                <c:pt idx="475">
                  <c:v>4.75</c:v>
                </c:pt>
                <c:pt idx="476">
                  <c:v>4.76</c:v>
                </c:pt>
                <c:pt idx="477">
                  <c:v>4.7699999999999996</c:v>
                </c:pt>
                <c:pt idx="478">
                  <c:v>4.78</c:v>
                </c:pt>
                <c:pt idx="479">
                  <c:v>4.79</c:v>
                </c:pt>
                <c:pt idx="480">
                  <c:v>4.8</c:v>
                </c:pt>
                <c:pt idx="481">
                  <c:v>4.8099999999999996</c:v>
                </c:pt>
                <c:pt idx="482">
                  <c:v>4.82</c:v>
                </c:pt>
                <c:pt idx="483">
                  <c:v>4.83</c:v>
                </c:pt>
                <c:pt idx="484">
                  <c:v>4.84</c:v>
                </c:pt>
                <c:pt idx="485">
                  <c:v>4.8499999999999996</c:v>
                </c:pt>
                <c:pt idx="486">
                  <c:v>4.8600000000000003</c:v>
                </c:pt>
                <c:pt idx="487">
                  <c:v>4.87</c:v>
                </c:pt>
                <c:pt idx="488">
                  <c:v>4.88</c:v>
                </c:pt>
                <c:pt idx="489">
                  <c:v>4.8899999999999997</c:v>
                </c:pt>
                <c:pt idx="490">
                  <c:v>4.9000000000000004</c:v>
                </c:pt>
                <c:pt idx="491">
                  <c:v>4.91</c:v>
                </c:pt>
                <c:pt idx="492">
                  <c:v>4.92</c:v>
                </c:pt>
                <c:pt idx="493">
                  <c:v>4.93</c:v>
                </c:pt>
                <c:pt idx="494">
                  <c:v>4.9400000000000004</c:v>
                </c:pt>
                <c:pt idx="495">
                  <c:v>4.95</c:v>
                </c:pt>
                <c:pt idx="496">
                  <c:v>4.96</c:v>
                </c:pt>
                <c:pt idx="497">
                  <c:v>4.97</c:v>
                </c:pt>
                <c:pt idx="498">
                  <c:v>4.9800000000000004</c:v>
                </c:pt>
                <c:pt idx="499">
                  <c:v>4.99</c:v>
                </c:pt>
                <c:pt idx="500">
                  <c:v>5</c:v>
                </c:pt>
                <c:pt idx="501">
                  <c:v>5.01</c:v>
                </c:pt>
                <c:pt idx="502">
                  <c:v>5.0199999999999996</c:v>
                </c:pt>
                <c:pt idx="503">
                  <c:v>5.03</c:v>
                </c:pt>
                <c:pt idx="504">
                  <c:v>5.04</c:v>
                </c:pt>
                <c:pt idx="505">
                  <c:v>5.05</c:v>
                </c:pt>
                <c:pt idx="506">
                  <c:v>5.0599999999999996</c:v>
                </c:pt>
                <c:pt idx="507">
                  <c:v>5.07</c:v>
                </c:pt>
                <c:pt idx="508">
                  <c:v>5.08</c:v>
                </c:pt>
                <c:pt idx="509">
                  <c:v>5.09</c:v>
                </c:pt>
                <c:pt idx="510">
                  <c:v>5.0999999999999996</c:v>
                </c:pt>
                <c:pt idx="511">
                  <c:v>5.1100000000000003</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6.41</c:v>
                </c:pt>
                <c:pt idx="642">
                  <c:v>6.42</c:v>
                </c:pt>
                <c:pt idx="643">
                  <c:v>6.43</c:v>
                </c:pt>
                <c:pt idx="644">
                  <c:v>6.44</c:v>
                </c:pt>
                <c:pt idx="645">
                  <c:v>6.45</c:v>
                </c:pt>
                <c:pt idx="646">
                  <c:v>6.46</c:v>
                </c:pt>
                <c:pt idx="647">
                  <c:v>6.47</c:v>
                </c:pt>
                <c:pt idx="648">
                  <c:v>6.48</c:v>
                </c:pt>
                <c:pt idx="649">
                  <c:v>6.49</c:v>
                </c:pt>
                <c:pt idx="650">
                  <c:v>6.5</c:v>
                </c:pt>
                <c:pt idx="651">
                  <c:v>6.51</c:v>
                </c:pt>
                <c:pt idx="652">
                  <c:v>6.52</c:v>
                </c:pt>
                <c:pt idx="653">
                  <c:v>6.53</c:v>
                </c:pt>
                <c:pt idx="654">
                  <c:v>6.54</c:v>
                </c:pt>
                <c:pt idx="655">
                  <c:v>6.55</c:v>
                </c:pt>
                <c:pt idx="656">
                  <c:v>6.56</c:v>
                </c:pt>
                <c:pt idx="657">
                  <c:v>6.57</c:v>
                </c:pt>
                <c:pt idx="658">
                  <c:v>6.58</c:v>
                </c:pt>
                <c:pt idx="659">
                  <c:v>6.59</c:v>
                </c:pt>
                <c:pt idx="660">
                  <c:v>6.6</c:v>
                </c:pt>
                <c:pt idx="661">
                  <c:v>6.61</c:v>
                </c:pt>
                <c:pt idx="662">
                  <c:v>6.62</c:v>
                </c:pt>
                <c:pt idx="663">
                  <c:v>6.63</c:v>
                </c:pt>
                <c:pt idx="664">
                  <c:v>6.64</c:v>
                </c:pt>
                <c:pt idx="665">
                  <c:v>6.65</c:v>
                </c:pt>
                <c:pt idx="666">
                  <c:v>6.66</c:v>
                </c:pt>
                <c:pt idx="667">
                  <c:v>6.67</c:v>
                </c:pt>
                <c:pt idx="668">
                  <c:v>6.68</c:v>
                </c:pt>
                <c:pt idx="669">
                  <c:v>6.69</c:v>
                </c:pt>
                <c:pt idx="670">
                  <c:v>6.7</c:v>
                </c:pt>
                <c:pt idx="671">
                  <c:v>6.71</c:v>
                </c:pt>
                <c:pt idx="672">
                  <c:v>6.72</c:v>
                </c:pt>
                <c:pt idx="673">
                  <c:v>6.73</c:v>
                </c:pt>
                <c:pt idx="674">
                  <c:v>6.74</c:v>
                </c:pt>
                <c:pt idx="675">
                  <c:v>6.75</c:v>
                </c:pt>
                <c:pt idx="676">
                  <c:v>6.76</c:v>
                </c:pt>
                <c:pt idx="677">
                  <c:v>6.77</c:v>
                </c:pt>
                <c:pt idx="678">
                  <c:v>6.78</c:v>
                </c:pt>
                <c:pt idx="679">
                  <c:v>6.79</c:v>
                </c:pt>
                <c:pt idx="680">
                  <c:v>6.8</c:v>
                </c:pt>
                <c:pt idx="681">
                  <c:v>6.81</c:v>
                </c:pt>
                <c:pt idx="682">
                  <c:v>6.82</c:v>
                </c:pt>
                <c:pt idx="683">
                  <c:v>6.83</c:v>
                </c:pt>
                <c:pt idx="684">
                  <c:v>6.84</c:v>
                </c:pt>
                <c:pt idx="685">
                  <c:v>6.85</c:v>
                </c:pt>
                <c:pt idx="686">
                  <c:v>6.86</c:v>
                </c:pt>
                <c:pt idx="687">
                  <c:v>6.87</c:v>
                </c:pt>
                <c:pt idx="688">
                  <c:v>6.88</c:v>
                </c:pt>
                <c:pt idx="689">
                  <c:v>6.89</c:v>
                </c:pt>
                <c:pt idx="690">
                  <c:v>6.9</c:v>
                </c:pt>
                <c:pt idx="691">
                  <c:v>6.91</c:v>
                </c:pt>
                <c:pt idx="692">
                  <c:v>6.92</c:v>
                </c:pt>
                <c:pt idx="693">
                  <c:v>6.93</c:v>
                </c:pt>
                <c:pt idx="694">
                  <c:v>6.94</c:v>
                </c:pt>
                <c:pt idx="695">
                  <c:v>6.95</c:v>
                </c:pt>
                <c:pt idx="696">
                  <c:v>6.96</c:v>
                </c:pt>
                <c:pt idx="697">
                  <c:v>6.97</c:v>
                </c:pt>
                <c:pt idx="698">
                  <c:v>6.98</c:v>
                </c:pt>
                <c:pt idx="699">
                  <c:v>6.99</c:v>
                </c:pt>
                <c:pt idx="700">
                  <c:v>7</c:v>
                </c:pt>
                <c:pt idx="701">
                  <c:v>7.01</c:v>
                </c:pt>
                <c:pt idx="702">
                  <c:v>7.02</c:v>
                </c:pt>
                <c:pt idx="703">
                  <c:v>7.03</c:v>
                </c:pt>
                <c:pt idx="704">
                  <c:v>7.04</c:v>
                </c:pt>
                <c:pt idx="705">
                  <c:v>7.05</c:v>
                </c:pt>
                <c:pt idx="706">
                  <c:v>7.06</c:v>
                </c:pt>
                <c:pt idx="707">
                  <c:v>7.07</c:v>
                </c:pt>
                <c:pt idx="708">
                  <c:v>7.08</c:v>
                </c:pt>
                <c:pt idx="709">
                  <c:v>7.09</c:v>
                </c:pt>
                <c:pt idx="710">
                  <c:v>7.1</c:v>
                </c:pt>
                <c:pt idx="711">
                  <c:v>7.11</c:v>
                </c:pt>
                <c:pt idx="712">
                  <c:v>7.12</c:v>
                </c:pt>
                <c:pt idx="713">
                  <c:v>7.13</c:v>
                </c:pt>
                <c:pt idx="714">
                  <c:v>7.14</c:v>
                </c:pt>
                <c:pt idx="715">
                  <c:v>7.15</c:v>
                </c:pt>
                <c:pt idx="716">
                  <c:v>7.16</c:v>
                </c:pt>
                <c:pt idx="717">
                  <c:v>7.17</c:v>
                </c:pt>
                <c:pt idx="718">
                  <c:v>7.18</c:v>
                </c:pt>
                <c:pt idx="719">
                  <c:v>7.19</c:v>
                </c:pt>
                <c:pt idx="720">
                  <c:v>7.2</c:v>
                </c:pt>
                <c:pt idx="721">
                  <c:v>7.21</c:v>
                </c:pt>
                <c:pt idx="722">
                  <c:v>7.22</c:v>
                </c:pt>
                <c:pt idx="723">
                  <c:v>7.23</c:v>
                </c:pt>
                <c:pt idx="724">
                  <c:v>7.24</c:v>
                </c:pt>
                <c:pt idx="725">
                  <c:v>7.25</c:v>
                </c:pt>
                <c:pt idx="726">
                  <c:v>7.26</c:v>
                </c:pt>
                <c:pt idx="727">
                  <c:v>7.27</c:v>
                </c:pt>
                <c:pt idx="728">
                  <c:v>7.28</c:v>
                </c:pt>
                <c:pt idx="729">
                  <c:v>7.29</c:v>
                </c:pt>
                <c:pt idx="730">
                  <c:v>7.3</c:v>
                </c:pt>
                <c:pt idx="731">
                  <c:v>7.31</c:v>
                </c:pt>
                <c:pt idx="732">
                  <c:v>7.32</c:v>
                </c:pt>
                <c:pt idx="733">
                  <c:v>7.33</c:v>
                </c:pt>
                <c:pt idx="734">
                  <c:v>7.34</c:v>
                </c:pt>
                <c:pt idx="735">
                  <c:v>7.35</c:v>
                </c:pt>
                <c:pt idx="736">
                  <c:v>7.36</c:v>
                </c:pt>
                <c:pt idx="737">
                  <c:v>7.37</c:v>
                </c:pt>
                <c:pt idx="738">
                  <c:v>7.38</c:v>
                </c:pt>
                <c:pt idx="739">
                  <c:v>7.39</c:v>
                </c:pt>
                <c:pt idx="740">
                  <c:v>7.4</c:v>
                </c:pt>
                <c:pt idx="741">
                  <c:v>7.41</c:v>
                </c:pt>
                <c:pt idx="742">
                  <c:v>7.42</c:v>
                </c:pt>
                <c:pt idx="743">
                  <c:v>7.43</c:v>
                </c:pt>
                <c:pt idx="744">
                  <c:v>7.44</c:v>
                </c:pt>
                <c:pt idx="745">
                  <c:v>7.45</c:v>
                </c:pt>
                <c:pt idx="746">
                  <c:v>7.46</c:v>
                </c:pt>
                <c:pt idx="747">
                  <c:v>7.47</c:v>
                </c:pt>
                <c:pt idx="748">
                  <c:v>7.48</c:v>
                </c:pt>
                <c:pt idx="749">
                  <c:v>7.49</c:v>
                </c:pt>
                <c:pt idx="750">
                  <c:v>7.5</c:v>
                </c:pt>
                <c:pt idx="751">
                  <c:v>7.51</c:v>
                </c:pt>
                <c:pt idx="752">
                  <c:v>7.52</c:v>
                </c:pt>
                <c:pt idx="753">
                  <c:v>7.53</c:v>
                </c:pt>
                <c:pt idx="754">
                  <c:v>7.54</c:v>
                </c:pt>
                <c:pt idx="755">
                  <c:v>7.55</c:v>
                </c:pt>
                <c:pt idx="756">
                  <c:v>7.56</c:v>
                </c:pt>
                <c:pt idx="757">
                  <c:v>7.57</c:v>
                </c:pt>
                <c:pt idx="758">
                  <c:v>7.58</c:v>
                </c:pt>
                <c:pt idx="759">
                  <c:v>7.59</c:v>
                </c:pt>
                <c:pt idx="760">
                  <c:v>7.6</c:v>
                </c:pt>
                <c:pt idx="761">
                  <c:v>7.61</c:v>
                </c:pt>
                <c:pt idx="762">
                  <c:v>7.62</c:v>
                </c:pt>
                <c:pt idx="763">
                  <c:v>7.63</c:v>
                </c:pt>
                <c:pt idx="764">
                  <c:v>7.64</c:v>
                </c:pt>
                <c:pt idx="765">
                  <c:v>7.65</c:v>
                </c:pt>
                <c:pt idx="766">
                  <c:v>7.66</c:v>
                </c:pt>
                <c:pt idx="767">
                  <c:v>7.67</c:v>
                </c:pt>
                <c:pt idx="768">
                  <c:v>7.68</c:v>
                </c:pt>
                <c:pt idx="769">
                  <c:v>7.69</c:v>
                </c:pt>
                <c:pt idx="770">
                  <c:v>7.7</c:v>
                </c:pt>
                <c:pt idx="771">
                  <c:v>7.71</c:v>
                </c:pt>
                <c:pt idx="772">
                  <c:v>7.72</c:v>
                </c:pt>
                <c:pt idx="773">
                  <c:v>7.73</c:v>
                </c:pt>
                <c:pt idx="774">
                  <c:v>7.74</c:v>
                </c:pt>
                <c:pt idx="775">
                  <c:v>7.75</c:v>
                </c:pt>
                <c:pt idx="776">
                  <c:v>7.76</c:v>
                </c:pt>
                <c:pt idx="777">
                  <c:v>7.77</c:v>
                </c:pt>
                <c:pt idx="778">
                  <c:v>7.78</c:v>
                </c:pt>
                <c:pt idx="779">
                  <c:v>7.79</c:v>
                </c:pt>
                <c:pt idx="780">
                  <c:v>7.8</c:v>
                </c:pt>
                <c:pt idx="781">
                  <c:v>7.81</c:v>
                </c:pt>
                <c:pt idx="782">
                  <c:v>7.82</c:v>
                </c:pt>
                <c:pt idx="783">
                  <c:v>7.83</c:v>
                </c:pt>
                <c:pt idx="784">
                  <c:v>7.84</c:v>
                </c:pt>
                <c:pt idx="785">
                  <c:v>7.85</c:v>
                </c:pt>
                <c:pt idx="786">
                  <c:v>7.86</c:v>
                </c:pt>
                <c:pt idx="787">
                  <c:v>7.87</c:v>
                </c:pt>
                <c:pt idx="788">
                  <c:v>7.88</c:v>
                </c:pt>
                <c:pt idx="789">
                  <c:v>7.89</c:v>
                </c:pt>
                <c:pt idx="790">
                  <c:v>7.9</c:v>
                </c:pt>
                <c:pt idx="791">
                  <c:v>7.91</c:v>
                </c:pt>
                <c:pt idx="792">
                  <c:v>7.92</c:v>
                </c:pt>
                <c:pt idx="793">
                  <c:v>7.93</c:v>
                </c:pt>
                <c:pt idx="794">
                  <c:v>7.94</c:v>
                </c:pt>
                <c:pt idx="795">
                  <c:v>7.95</c:v>
                </c:pt>
                <c:pt idx="796">
                  <c:v>7.96</c:v>
                </c:pt>
                <c:pt idx="797">
                  <c:v>7.97</c:v>
                </c:pt>
                <c:pt idx="798">
                  <c:v>7.98</c:v>
                </c:pt>
                <c:pt idx="799">
                  <c:v>7.99</c:v>
                </c:pt>
                <c:pt idx="800">
                  <c:v>8</c:v>
                </c:pt>
                <c:pt idx="801">
                  <c:v>8.01</c:v>
                </c:pt>
                <c:pt idx="802">
                  <c:v>8.02</c:v>
                </c:pt>
                <c:pt idx="803">
                  <c:v>8.0299999999999994</c:v>
                </c:pt>
                <c:pt idx="804">
                  <c:v>8.0399999999999991</c:v>
                </c:pt>
                <c:pt idx="805">
                  <c:v>8.0500000000000007</c:v>
                </c:pt>
                <c:pt idx="806">
                  <c:v>8.06</c:v>
                </c:pt>
                <c:pt idx="807">
                  <c:v>8.07</c:v>
                </c:pt>
                <c:pt idx="808">
                  <c:v>8.08</c:v>
                </c:pt>
                <c:pt idx="809">
                  <c:v>8.09</c:v>
                </c:pt>
                <c:pt idx="810">
                  <c:v>8.1</c:v>
                </c:pt>
                <c:pt idx="811">
                  <c:v>8.11</c:v>
                </c:pt>
                <c:pt idx="812">
                  <c:v>8.1199999999999992</c:v>
                </c:pt>
                <c:pt idx="813">
                  <c:v>8.1300000000000008</c:v>
                </c:pt>
                <c:pt idx="814">
                  <c:v>8.14</c:v>
                </c:pt>
                <c:pt idx="815">
                  <c:v>8.15</c:v>
                </c:pt>
                <c:pt idx="816">
                  <c:v>8.16</c:v>
                </c:pt>
                <c:pt idx="817">
                  <c:v>8.17</c:v>
                </c:pt>
                <c:pt idx="818">
                  <c:v>8.18</c:v>
                </c:pt>
                <c:pt idx="819">
                  <c:v>8.19</c:v>
                </c:pt>
                <c:pt idx="820">
                  <c:v>8.1999999999999993</c:v>
                </c:pt>
                <c:pt idx="821">
                  <c:v>8.2100000000000009</c:v>
                </c:pt>
                <c:pt idx="822">
                  <c:v>8.2200000000000006</c:v>
                </c:pt>
                <c:pt idx="823">
                  <c:v>8.23</c:v>
                </c:pt>
                <c:pt idx="824">
                  <c:v>8.24</c:v>
                </c:pt>
                <c:pt idx="825">
                  <c:v>8.25</c:v>
                </c:pt>
                <c:pt idx="826">
                  <c:v>8.26</c:v>
                </c:pt>
                <c:pt idx="827">
                  <c:v>8.27</c:v>
                </c:pt>
                <c:pt idx="828">
                  <c:v>8.2799999999999994</c:v>
                </c:pt>
                <c:pt idx="829">
                  <c:v>8.2899999999999991</c:v>
                </c:pt>
                <c:pt idx="830">
                  <c:v>8.3000000000000007</c:v>
                </c:pt>
                <c:pt idx="831">
                  <c:v>8.31</c:v>
                </c:pt>
                <c:pt idx="832">
                  <c:v>8.32</c:v>
                </c:pt>
                <c:pt idx="833">
                  <c:v>8.33</c:v>
                </c:pt>
                <c:pt idx="834">
                  <c:v>8.34</c:v>
                </c:pt>
                <c:pt idx="835">
                  <c:v>8.35</c:v>
                </c:pt>
                <c:pt idx="836">
                  <c:v>8.36</c:v>
                </c:pt>
                <c:pt idx="837">
                  <c:v>8.3699999999999992</c:v>
                </c:pt>
                <c:pt idx="838">
                  <c:v>8.3800000000000008</c:v>
                </c:pt>
                <c:pt idx="839">
                  <c:v>8.39</c:v>
                </c:pt>
                <c:pt idx="840">
                  <c:v>8.4</c:v>
                </c:pt>
                <c:pt idx="841">
                  <c:v>8.41</c:v>
                </c:pt>
                <c:pt idx="842">
                  <c:v>8.42</c:v>
                </c:pt>
                <c:pt idx="843">
                  <c:v>8.43</c:v>
                </c:pt>
                <c:pt idx="844">
                  <c:v>8.44</c:v>
                </c:pt>
                <c:pt idx="845">
                  <c:v>8.4499999999999993</c:v>
                </c:pt>
                <c:pt idx="846">
                  <c:v>8.4600000000000009</c:v>
                </c:pt>
                <c:pt idx="847">
                  <c:v>8.4700000000000006</c:v>
                </c:pt>
                <c:pt idx="848">
                  <c:v>8.48</c:v>
                </c:pt>
                <c:pt idx="849">
                  <c:v>8.49</c:v>
                </c:pt>
                <c:pt idx="850">
                  <c:v>8.5</c:v>
                </c:pt>
                <c:pt idx="851">
                  <c:v>8.51</c:v>
                </c:pt>
                <c:pt idx="852">
                  <c:v>8.52</c:v>
                </c:pt>
                <c:pt idx="853">
                  <c:v>8.5299999999999994</c:v>
                </c:pt>
                <c:pt idx="854">
                  <c:v>8.5399999999999991</c:v>
                </c:pt>
                <c:pt idx="855">
                  <c:v>8.5500000000000007</c:v>
                </c:pt>
                <c:pt idx="856">
                  <c:v>8.56</c:v>
                </c:pt>
                <c:pt idx="857">
                  <c:v>8.57</c:v>
                </c:pt>
                <c:pt idx="858">
                  <c:v>8.58</c:v>
                </c:pt>
                <c:pt idx="859">
                  <c:v>8.59</c:v>
                </c:pt>
                <c:pt idx="860">
                  <c:v>8.6</c:v>
                </c:pt>
                <c:pt idx="861">
                  <c:v>8.61</c:v>
                </c:pt>
                <c:pt idx="862">
                  <c:v>8.6199999999999992</c:v>
                </c:pt>
                <c:pt idx="863">
                  <c:v>8.6300000000000008</c:v>
                </c:pt>
                <c:pt idx="864">
                  <c:v>8.64</c:v>
                </c:pt>
                <c:pt idx="865">
                  <c:v>8.65</c:v>
                </c:pt>
                <c:pt idx="866">
                  <c:v>8.66</c:v>
                </c:pt>
                <c:pt idx="867">
                  <c:v>8.67</c:v>
                </c:pt>
                <c:pt idx="868">
                  <c:v>8.68</c:v>
                </c:pt>
                <c:pt idx="869">
                  <c:v>8.69</c:v>
                </c:pt>
                <c:pt idx="870">
                  <c:v>8.6999999999999993</c:v>
                </c:pt>
                <c:pt idx="871">
                  <c:v>8.7100000000000009</c:v>
                </c:pt>
                <c:pt idx="872">
                  <c:v>8.7200000000000006</c:v>
                </c:pt>
                <c:pt idx="873">
                  <c:v>8.73</c:v>
                </c:pt>
                <c:pt idx="874">
                  <c:v>8.74</c:v>
                </c:pt>
                <c:pt idx="875">
                  <c:v>8.75</c:v>
                </c:pt>
                <c:pt idx="876">
                  <c:v>8.76</c:v>
                </c:pt>
                <c:pt idx="877">
                  <c:v>8.77</c:v>
                </c:pt>
                <c:pt idx="878">
                  <c:v>8.7799999999999994</c:v>
                </c:pt>
                <c:pt idx="879">
                  <c:v>8.7899999999999991</c:v>
                </c:pt>
                <c:pt idx="880">
                  <c:v>8.8000000000000007</c:v>
                </c:pt>
                <c:pt idx="881">
                  <c:v>8.81</c:v>
                </c:pt>
                <c:pt idx="882">
                  <c:v>8.82</c:v>
                </c:pt>
                <c:pt idx="883">
                  <c:v>8.83</c:v>
                </c:pt>
                <c:pt idx="884">
                  <c:v>8.84</c:v>
                </c:pt>
                <c:pt idx="885">
                  <c:v>8.85</c:v>
                </c:pt>
                <c:pt idx="886">
                  <c:v>8.86</c:v>
                </c:pt>
                <c:pt idx="887">
                  <c:v>8.8699999999999992</c:v>
                </c:pt>
                <c:pt idx="888">
                  <c:v>8.8800000000000008</c:v>
                </c:pt>
                <c:pt idx="889">
                  <c:v>8.89</c:v>
                </c:pt>
                <c:pt idx="890">
                  <c:v>8.9</c:v>
                </c:pt>
                <c:pt idx="891">
                  <c:v>8.91</c:v>
                </c:pt>
                <c:pt idx="892">
                  <c:v>8.92</c:v>
                </c:pt>
                <c:pt idx="893">
                  <c:v>8.93</c:v>
                </c:pt>
                <c:pt idx="894">
                  <c:v>8.94</c:v>
                </c:pt>
                <c:pt idx="895">
                  <c:v>8.9499999999999993</c:v>
                </c:pt>
                <c:pt idx="896">
                  <c:v>8.9600000000000009</c:v>
                </c:pt>
                <c:pt idx="897">
                  <c:v>8.9700000000000006</c:v>
                </c:pt>
                <c:pt idx="898">
                  <c:v>8.98</c:v>
                </c:pt>
                <c:pt idx="899">
                  <c:v>8.99</c:v>
                </c:pt>
                <c:pt idx="900">
                  <c:v>9</c:v>
                </c:pt>
                <c:pt idx="901">
                  <c:v>9.01</c:v>
                </c:pt>
                <c:pt idx="902">
                  <c:v>9.02</c:v>
                </c:pt>
                <c:pt idx="903">
                  <c:v>9.0299999999999994</c:v>
                </c:pt>
                <c:pt idx="904">
                  <c:v>9.0399999999999991</c:v>
                </c:pt>
                <c:pt idx="905">
                  <c:v>9.0500000000000007</c:v>
                </c:pt>
                <c:pt idx="906">
                  <c:v>9.06</c:v>
                </c:pt>
                <c:pt idx="907">
                  <c:v>9.07</c:v>
                </c:pt>
                <c:pt idx="908">
                  <c:v>9.08</c:v>
                </c:pt>
                <c:pt idx="909">
                  <c:v>9.09</c:v>
                </c:pt>
                <c:pt idx="910">
                  <c:v>9.1</c:v>
                </c:pt>
                <c:pt idx="911">
                  <c:v>9.11</c:v>
                </c:pt>
                <c:pt idx="912">
                  <c:v>9.1199999999999992</c:v>
                </c:pt>
                <c:pt idx="913">
                  <c:v>9.1300000000000008</c:v>
                </c:pt>
                <c:pt idx="914">
                  <c:v>9.14</c:v>
                </c:pt>
                <c:pt idx="915">
                  <c:v>9.15</c:v>
                </c:pt>
                <c:pt idx="916">
                  <c:v>9.16</c:v>
                </c:pt>
                <c:pt idx="917">
                  <c:v>9.17</c:v>
                </c:pt>
                <c:pt idx="918">
                  <c:v>9.18</c:v>
                </c:pt>
                <c:pt idx="919">
                  <c:v>9.19</c:v>
                </c:pt>
                <c:pt idx="920">
                  <c:v>9.1999999999999993</c:v>
                </c:pt>
                <c:pt idx="921">
                  <c:v>9.2100000000000009</c:v>
                </c:pt>
                <c:pt idx="922">
                  <c:v>9.2200000000000006</c:v>
                </c:pt>
                <c:pt idx="923">
                  <c:v>9.23</c:v>
                </c:pt>
                <c:pt idx="924">
                  <c:v>9.24</c:v>
                </c:pt>
                <c:pt idx="925">
                  <c:v>9.25</c:v>
                </c:pt>
                <c:pt idx="926">
                  <c:v>9.26</c:v>
                </c:pt>
                <c:pt idx="927">
                  <c:v>9.27</c:v>
                </c:pt>
                <c:pt idx="928">
                  <c:v>9.2799999999999994</c:v>
                </c:pt>
                <c:pt idx="929">
                  <c:v>9.2899999999999991</c:v>
                </c:pt>
                <c:pt idx="930">
                  <c:v>9.3000000000000007</c:v>
                </c:pt>
                <c:pt idx="931">
                  <c:v>9.31</c:v>
                </c:pt>
                <c:pt idx="932">
                  <c:v>9.32</c:v>
                </c:pt>
                <c:pt idx="933">
                  <c:v>9.33</c:v>
                </c:pt>
                <c:pt idx="934">
                  <c:v>9.34</c:v>
                </c:pt>
                <c:pt idx="935">
                  <c:v>9.35</c:v>
                </c:pt>
                <c:pt idx="936">
                  <c:v>9.36</c:v>
                </c:pt>
                <c:pt idx="937">
                  <c:v>9.3699999999999992</c:v>
                </c:pt>
                <c:pt idx="938">
                  <c:v>9.3800000000000008</c:v>
                </c:pt>
                <c:pt idx="939">
                  <c:v>9.39</c:v>
                </c:pt>
                <c:pt idx="940">
                  <c:v>9.4</c:v>
                </c:pt>
                <c:pt idx="941">
                  <c:v>9.41</c:v>
                </c:pt>
                <c:pt idx="942">
                  <c:v>9.42</c:v>
                </c:pt>
                <c:pt idx="943">
                  <c:v>9.43</c:v>
                </c:pt>
                <c:pt idx="944">
                  <c:v>9.44</c:v>
                </c:pt>
                <c:pt idx="945">
                  <c:v>9.4499999999999993</c:v>
                </c:pt>
                <c:pt idx="946">
                  <c:v>9.4600000000000009</c:v>
                </c:pt>
                <c:pt idx="947">
                  <c:v>9.4700000000000006</c:v>
                </c:pt>
                <c:pt idx="948">
                  <c:v>9.48</c:v>
                </c:pt>
                <c:pt idx="949">
                  <c:v>9.49</c:v>
                </c:pt>
                <c:pt idx="950">
                  <c:v>9.5</c:v>
                </c:pt>
                <c:pt idx="951">
                  <c:v>9.51</c:v>
                </c:pt>
                <c:pt idx="952">
                  <c:v>9.52</c:v>
                </c:pt>
                <c:pt idx="953">
                  <c:v>9.5299999999999994</c:v>
                </c:pt>
                <c:pt idx="954">
                  <c:v>9.5399999999999991</c:v>
                </c:pt>
                <c:pt idx="955">
                  <c:v>9.5500000000000007</c:v>
                </c:pt>
                <c:pt idx="956">
                  <c:v>9.56</c:v>
                </c:pt>
                <c:pt idx="957">
                  <c:v>9.57</c:v>
                </c:pt>
                <c:pt idx="958">
                  <c:v>9.58</c:v>
                </c:pt>
                <c:pt idx="959">
                  <c:v>9.59</c:v>
                </c:pt>
                <c:pt idx="960">
                  <c:v>9.6</c:v>
                </c:pt>
                <c:pt idx="961">
                  <c:v>9.61</c:v>
                </c:pt>
                <c:pt idx="962">
                  <c:v>9.6199999999999992</c:v>
                </c:pt>
                <c:pt idx="963">
                  <c:v>9.6300000000000008</c:v>
                </c:pt>
                <c:pt idx="964">
                  <c:v>9.64</c:v>
                </c:pt>
                <c:pt idx="965">
                  <c:v>9.65</c:v>
                </c:pt>
                <c:pt idx="966">
                  <c:v>9.66</c:v>
                </c:pt>
                <c:pt idx="967">
                  <c:v>9.67</c:v>
                </c:pt>
                <c:pt idx="968">
                  <c:v>9.68</c:v>
                </c:pt>
                <c:pt idx="969">
                  <c:v>9.69</c:v>
                </c:pt>
                <c:pt idx="970">
                  <c:v>9.6999999999999993</c:v>
                </c:pt>
                <c:pt idx="971">
                  <c:v>9.7100000000000009</c:v>
                </c:pt>
                <c:pt idx="972">
                  <c:v>9.7200000000000006</c:v>
                </c:pt>
                <c:pt idx="973">
                  <c:v>9.73</c:v>
                </c:pt>
                <c:pt idx="974">
                  <c:v>9.74</c:v>
                </c:pt>
                <c:pt idx="975">
                  <c:v>9.75</c:v>
                </c:pt>
                <c:pt idx="976">
                  <c:v>9.76</c:v>
                </c:pt>
                <c:pt idx="977">
                  <c:v>9.77</c:v>
                </c:pt>
                <c:pt idx="978">
                  <c:v>9.7799999999999994</c:v>
                </c:pt>
                <c:pt idx="979">
                  <c:v>9.7899999999999991</c:v>
                </c:pt>
                <c:pt idx="980">
                  <c:v>9.8000000000000007</c:v>
                </c:pt>
                <c:pt idx="981">
                  <c:v>9.81</c:v>
                </c:pt>
                <c:pt idx="982">
                  <c:v>9.82</c:v>
                </c:pt>
                <c:pt idx="983">
                  <c:v>9.83</c:v>
                </c:pt>
                <c:pt idx="984">
                  <c:v>9.84</c:v>
                </c:pt>
                <c:pt idx="985">
                  <c:v>9.85</c:v>
                </c:pt>
                <c:pt idx="986">
                  <c:v>9.86</c:v>
                </c:pt>
                <c:pt idx="987">
                  <c:v>9.8699999999999992</c:v>
                </c:pt>
                <c:pt idx="988">
                  <c:v>9.8800000000000008</c:v>
                </c:pt>
                <c:pt idx="989">
                  <c:v>9.89</c:v>
                </c:pt>
                <c:pt idx="990">
                  <c:v>9.9</c:v>
                </c:pt>
                <c:pt idx="991">
                  <c:v>9.91</c:v>
                </c:pt>
                <c:pt idx="992">
                  <c:v>9.92</c:v>
                </c:pt>
                <c:pt idx="993">
                  <c:v>9.93</c:v>
                </c:pt>
                <c:pt idx="994">
                  <c:v>9.94</c:v>
                </c:pt>
                <c:pt idx="995">
                  <c:v>9.9499999999999993</c:v>
                </c:pt>
                <c:pt idx="996">
                  <c:v>9.9600000000000009</c:v>
                </c:pt>
                <c:pt idx="997">
                  <c:v>9.9700000000000006</c:v>
                </c:pt>
                <c:pt idx="998">
                  <c:v>9.98</c:v>
                </c:pt>
                <c:pt idx="999">
                  <c:v>9.99</c:v>
                </c:pt>
                <c:pt idx="1000">
                  <c:v>10</c:v>
                </c:pt>
                <c:pt idx="1001">
                  <c:v>10.01</c:v>
                </c:pt>
                <c:pt idx="1002">
                  <c:v>10.02</c:v>
                </c:pt>
                <c:pt idx="1003">
                  <c:v>10.029999999999999</c:v>
                </c:pt>
                <c:pt idx="1004">
                  <c:v>10.039999999999999</c:v>
                </c:pt>
                <c:pt idx="1005">
                  <c:v>10.050000000000001</c:v>
                </c:pt>
                <c:pt idx="1006">
                  <c:v>10.06</c:v>
                </c:pt>
                <c:pt idx="1007">
                  <c:v>10.07</c:v>
                </c:pt>
                <c:pt idx="1008">
                  <c:v>10.08</c:v>
                </c:pt>
                <c:pt idx="1009">
                  <c:v>10.09</c:v>
                </c:pt>
                <c:pt idx="1010">
                  <c:v>10.1</c:v>
                </c:pt>
                <c:pt idx="1011">
                  <c:v>10.11</c:v>
                </c:pt>
                <c:pt idx="1012">
                  <c:v>10.119999999999999</c:v>
                </c:pt>
                <c:pt idx="1013">
                  <c:v>10.130000000000001</c:v>
                </c:pt>
                <c:pt idx="1014">
                  <c:v>10.14</c:v>
                </c:pt>
                <c:pt idx="1015">
                  <c:v>10.15</c:v>
                </c:pt>
                <c:pt idx="1016">
                  <c:v>10.16</c:v>
                </c:pt>
                <c:pt idx="1017">
                  <c:v>10.17</c:v>
                </c:pt>
                <c:pt idx="1018">
                  <c:v>10.18</c:v>
                </c:pt>
                <c:pt idx="1019">
                  <c:v>10.19</c:v>
                </c:pt>
                <c:pt idx="1020">
                  <c:v>10.199999999999999</c:v>
                </c:pt>
                <c:pt idx="1021">
                  <c:v>10.210000000000001</c:v>
                </c:pt>
                <c:pt idx="1022">
                  <c:v>10.220000000000001</c:v>
                </c:pt>
                <c:pt idx="1023">
                  <c:v>10.23</c:v>
                </c:pt>
                <c:pt idx="1024">
                  <c:v>10.24</c:v>
                </c:pt>
                <c:pt idx="1025">
                  <c:v>10.25</c:v>
                </c:pt>
                <c:pt idx="1026">
                  <c:v>10.26</c:v>
                </c:pt>
                <c:pt idx="1027">
                  <c:v>10.27</c:v>
                </c:pt>
                <c:pt idx="1028">
                  <c:v>10.28</c:v>
                </c:pt>
                <c:pt idx="1029">
                  <c:v>10.29</c:v>
                </c:pt>
                <c:pt idx="1030">
                  <c:v>10.3</c:v>
                </c:pt>
                <c:pt idx="1031">
                  <c:v>10.31</c:v>
                </c:pt>
                <c:pt idx="1032">
                  <c:v>10.32</c:v>
                </c:pt>
                <c:pt idx="1033">
                  <c:v>10.33</c:v>
                </c:pt>
                <c:pt idx="1034">
                  <c:v>10.34</c:v>
                </c:pt>
                <c:pt idx="1035">
                  <c:v>10.35</c:v>
                </c:pt>
                <c:pt idx="1036">
                  <c:v>10.36</c:v>
                </c:pt>
                <c:pt idx="1037">
                  <c:v>10.37</c:v>
                </c:pt>
                <c:pt idx="1038">
                  <c:v>10.38</c:v>
                </c:pt>
                <c:pt idx="1039">
                  <c:v>10.39</c:v>
                </c:pt>
                <c:pt idx="1040">
                  <c:v>10.4</c:v>
                </c:pt>
                <c:pt idx="1041">
                  <c:v>10.41</c:v>
                </c:pt>
                <c:pt idx="1042">
                  <c:v>10.42</c:v>
                </c:pt>
                <c:pt idx="1043">
                  <c:v>10.43</c:v>
                </c:pt>
                <c:pt idx="1044">
                  <c:v>10.44</c:v>
                </c:pt>
                <c:pt idx="1045">
                  <c:v>10.45</c:v>
                </c:pt>
                <c:pt idx="1046">
                  <c:v>10.46</c:v>
                </c:pt>
                <c:pt idx="1047">
                  <c:v>10.47</c:v>
                </c:pt>
                <c:pt idx="1048">
                  <c:v>10.48</c:v>
                </c:pt>
                <c:pt idx="1049">
                  <c:v>10.49</c:v>
                </c:pt>
                <c:pt idx="1050">
                  <c:v>10.5</c:v>
                </c:pt>
                <c:pt idx="1051">
                  <c:v>10.51</c:v>
                </c:pt>
                <c:pt idx="1052">
                  <c:v>10.52</c:v>
                </c:pt>
                <c:pt idx="1053">
                  <c:v>10.53</c:v>
                </c:pt>
                <c:pt idx="1054">
                  <c:v>10.54</c:v>
                </c:pt>
                <c:pt idx="1055">
                  <c:v>10.55</c:v>
                </c:pt>
                <c:pt idx="1056">
                  <c:v>10.56</c:v>
                </c:pt>
                <c:pt idx="1057">
                  <c:v>10.57</c:v>
                </c:pt>
                <c:pt idx="1058">
                  <c:v>10.58</c:v>
                </c:pt>
                <c:pt idx="1059">
                  <c:v>10.59</c:v>
                </c:pt>
                <c:pt idx="1060">
                  <c:v>10.6</c:v>
                </c:pt>
                <c:pt idx="1061">
                  <c:v>10.61</c:v>
                </c:pt>
                <c:pt idx="1062">
                  <c:v>10.62</c:v>
                </c:pt>
                <c:pt idx="1063">
                  <c:v>10.63</c:v>
                </c:pt>
                <c:pt idx="1064">
                  <c:v>10.64</c:v>
                </c:pt>
                <c:pt idx="1065">
                  <c:v>10.65</c:v>
                </c:pt>
                <c:pt idx="1066">
                  <c:v>10.66</c:v>
                </c:pt>
                <c:pt idx="1067">
                  <c:v>10.67</c:v>
                </c:pt>
                <c:pt idx="1068">
                  <c:v>10.68</c:v>
                </c:pt>
                <c:pt idx="1069">
                  <c:v>10.69</c:v>
                </c:pt>
                <c:pt idx="1070">
                  <c:v>10.7</c:v>
                </c:pt>
                <c:pt idx="1071">
                  <c:v>10.71</c:v>
                </c:pt>
                <c:pt idx="1072">
                  <c:v>10.72</c:v>
                </c:pt>
                <c:pt idx="1073">
                  <c:v>10.73</c:v>
                </c:pt>
                <c:pt idx="1074">
                  <c:v>10.74</c:v>
                </c:pt>
                <c:pt idx="1075">
                  <c:v>10.75</c:v>
                </c:pt>
                <c:pt idx="1076">
                  <c:v>10.76</c:v>
                </c:pt>
                <c:pt idx="1077">
                  <c:v>10.77</c:v>
                </c:pt>
                <c:pt idx="1078">
                  <c:v>10.78</c:v>
                </c:pt>
                <c:pt idx="1079">
                  <c:v>10.79</c:v>
                </c:pt>
                <c:pt idx="1080">
                  <c:v>10.8</c:v>
                </c:pt>
                <c:pt idx="1081">
                  <c:v>10.81</c:v>
                </c:pt>
                <c:pt idx="1082">
                  <c:v>10.82</c:v>
                </c:pt>
                <c:pt idx="1083">
                  <c:v>10.83</c:v>
                </c:pt>
                <c:pt idx="1084">
                  <c:v>10.84</c:v>
                </c:pt>
                <c:pt idx="1085">
                  <c:v>10.85</c:v>
                </c:pt>
                <c:pt idx="1086">
                  <c:v>10.86</c:v>
                </c:pt>
                <c:pt idx="1087">
                  <c:v>10.87</c:v>
                </c:pt>
                <c:pt idx="1088">
                  <c:v>10.88</c:v>
                </c:pt>
                <c:pt idx="1089">
                  <c:v>10.89</c:v>
                </c:pt>
                <c:pt idx="1090">
                  <c:v>10.9</c:v>
                </c:pt>
                <c:pt idx="1091">
                  <c:v>10.91</c:v>
                </c:pt>
                <c:pt idx="1092">
                  <c:v>10.92</c:v>
                </c:pt>
                <c:pt idx="1093">
                  <c:v>10.93</c:v>
                </c:pt>
                <c:pt idx="1094">
                  <c:v>10.94</c:v>
                </c:pt>
                <c:pt idx="1095">
                  <c:v>10.95</c:v>
                </c:pt>
                <c:pt idx="1096">
                  <c:v>10.96</c:v>
                </c:pt>
                <c:pt idx="1097">
                  <c:v>10.97</c:v>
                </c:pt>
                <c:pt idx="1098">
                  <c:v>10.98</c:v>
                </c:pt>
                <c:pt idx="1099">
                  <c:v>10.99</c:v>
                </c:pt>
                <c:pt idx="1100">
                  <c:v>11</c:v>
                </c:pt>
                <c:pt idx="1101">
                  <c:v>11.01</c:v>
                </c:pt>
                <c:pt idx="1102">
                  <c:v>11.02</c:v>
                </c:pt>
                <c:pt idx="1103">
                  <c:v>11.03</c:v>
                </c:pt>
                <c:pt idx="1104">
                  <c:v>11.04</c:v>
                </c:pt>
                <c:pt idx="1105">
                  <c:v>11.05</c:v>
                </c:pt>
                <c:pt idx="1106">
                  <c:v>11.06</c:v>
                </c:pt>
                <c:pt idx="1107">
                  <c:v>11.07</c:v>
                </c:pt>
                <c:pt idx="1108">
                  <c:v>11.08</c:v>
                </c:pt>
                <c:pt idx="1109">
                  <c:v>11.09</c:v>
                </c:pt>
                <c:pt idx="1110">
                  <c:v>11.1</c:v>
                </c:pt>
                <c:pt idx="1111">
                  <c:v>11.11</c:v>
                </c:pt>
                <c:pt idx="1112">
                  <c:v>11.12</c:v>
                </c:pt>
                <c:pt idx="1113">
                  <c:v>11.13</c:v>
                </c:pt>
                <c:pt idx="1114">
                  <c:v>11.14</c:v>
                </c:pt>
                <c:pt idx="1115">
                  <c:v>11.15</c:v>
                </c:pt>
                <c:pt idx="1116">
                  <c:v>11.16</c:v>
                </c:pt>
                <c:pt idx="1117">
                  <c:v>11.17</c:v>
                </c:pt>
                <c:pt idx="1118">
                  <c:v>11.18</c:v>
                </c:pt>
                <c:pt idx="1119">
                  <c:v>11.19</c:v>
                </c:pt>
                <c:pt idx="1120">
                  <c:v>11.2</c:v>
                </c:pt>
                <c:pt idx="1121">
                  <c:v>11.21</c:v>
                </c:pt>
                <c:pt idx="1122">
                  <c:v>11.22</c:v>
                </c:pt>
                <c:pt idx="1123">
                  <c:v>11.23</c:v>
                </c:pt>
                <c:pt idx="1124">
                  <c:v>11.24</c:v>
                </c:pt>
                <c:pt idx="1125">
                  <c:v>11.25</c:v>
                </c:pt>
                <c:pt idx="1126">
                  <c:v>11.26</c:v>
                </c:pt>
                <c:pt idx="1127">
                  <c:v>11.27</c:v>
                </c:pt>
                <c:pt idx="1128">
                  <c:v>11.28</c:v>
                </c:pt>
                <c:pt idx="1129">
                  <c:v>11.29</c:v>
                </c:pt>
                <c:pt idx="1130">
                  <c:v>11.3</c:v>
                </c:pt>
                <c:pt idx="1131">
                  <c:v>11.31</c:v>
                </c:pt>
                <c:pt idx="1132">
                  <c:v>11.32</c:v>
                </c:pt>
                <c:pt idx="1133">
                  <c:v>11.33</c:v>
                </c:pt>
                <c:pt idx="1134">
                  <c:v>11.34</c:v>
                </c:pt>
                <c:pt idx="1135">
                  <c:v>11.35</c:v>
                </c:pt>
                <c:pt idx="1136">
                  <c:v>11.36</c:v>
                </c:pt>
                <c:pt idx="1137">
                  <c:v>11.37</c:v>
                </c:pt>
                <c:pt idx="1138">
                  <c:v>11.38</c:v>
                </c:pt>
                <c:pt idx="1139">
                  <c:v>11.39</c:v>
                </c:pt>
                <c:pt idx="1140">
                  <c:v>11.4</c:v>
                </c:pt>
                <c:pt idx="1141">
                  <c:v>11.41</c:v>
                </c:pt>
                <c:pt idx="1142">
                  <c:v>11.42</c:v>
                </c:pt>
                <c:pt idx="1143">
                  <c:v>11.43</c:v>
                </c:pt>
                <c:pt idx="1144">
                  <c:v>11.44</c:v>
                </c:pt>
                <c:pt idx="1145">
                  <c:v>11.45</c:v>
                </c:pt>
                <c:pt idx="1146">
                  <c:v>11.46</c:v>
                </c:pt>
                <c:pt idx="1147">
                  <c:v>11.47</c:v>
                </c:pt>
                <c:pt idx="1148">
                  <c:v>11.48</c:v>
                </c:pt>
                <c:pt idx="1149">
                  <c:v>11.49</c:v>
                </c:pt>
                <c:pt idx="1150">
                  <c:v>11.5</c:v>
                </c:pt>
                <c:pt idx="1151">
                  <c:v>11.51</c:v>
                </c:pt>
                <c:pt idx="1152">
                  <c:v>11.52</c:v>
                </c:pt>
                <c:pt idx="1153">
                  <c:v>11.53</c:v>
                </c:pt>
                <c:pt idx="1154">
                  <c:v>11.54</c:v>
                </c:pt>
                <c:pt idx="1155">
                  <c:v>11.55</c:v>
                </c:pt>
                <c:pt idx="1156">
                  <c:v>11.56</c:v>
                </c:pt>
                <c:pt idx="1157">
                  <c:v>11.57</c:v>
                </c:pt>
                <c:pt idx="1158">
                  <c:v>11.58</c:v>
                </c:pt>
                <c:pt idx="1159">
                  <c:v>11.59</c:v>
                </c:pt>
                <c:pt idx="1160">
                  <c:v>11.6</c:v>
                </c:pt>
                <c:pt idx="1161">
                  <c:v>11.61</c:v>
                </c:pt>
                <c:pt idx="1162">
                  <c:v>11.62</c:v>
                </c:pt>
                <c:pt idx="1163">
                  <c:v>11.63</c:v>
                </c:pt>
                <c:pt idx="1164">
                  <c:v>11.64</c:v>
                </c:pt>
                <c:pt idx="1165">
                  <c:v>11.65</c:v>
                </c:pt>
                <c:pt idx="1166">
                  <c:v>11.66</c:v>
                </c:pt>
                <c:pt idx="1167">
                  <c:v>11.67</c:v>
                </c:pt>
                <c:pt idx="1168">
                  <c:v>11.68</c:v>
                </c:pt>
                <c:pt idx="1169">
                  <c:v>11.69</c:v>
                </c:pt>
                <c:pt idx="1170">
                  <c:v>11.7</c:v>
                </c:pt>
                <c:pt idx="1171">
                  <c:v>11.71</c:v>
                </c:pt>
                <c:pt idx="1172">
                  <c:v>11.72</c:v>
                </c:pt>
                <c:pt idx="1173">
                  <c:v>11.73</c:v>
                </c:pt>
                <c:pt idx="1174">
                  <c:v>11.74</c:v>
                </c:pt>
                <c:pt idx="1175">
                  <c:v>11.75</c:v>
                </c:pt>
                <c:pt idx="1176">
                  <c:v>11.76</c:v>
                </c:pt>
                <c:pt idx="1177">
                  <c:v>11.77</c:v>
                </c:pt>
                <c:pt idx="1178">
                  <c:v>11.78</c:v>
                </c:pt>
                <c:pt idx="1179">
                  <c:v>11.79</c:v>
                </c:pt>
                <c:pt idx="1180">
                  <c:v>11.8</c:v>
                </c:pt>
                <c:pt idx="1181">
                  <c:v>11.81</c:v>
                </c:pt>
                <c:pt idx="1182">
                  <c:v>11.82</c:v>
                </c:pt>
                <c:pt idx="1183">
                  <c:v>11.83</c:v>
                </c:pt>
                <c:pt idx="1184">
                  <c:v>11.84</c:v>
                </c:pt>
                <c:pt idx="1185">
                  <c:v>11.85</c:v>
                </c:pt>
                <c:pt idx="1186">
                  <c:v>11.86</c:v>
                </c:pt>
                <c:pt idx="1187">
                  <c:v>11.87</c:v>
                </c:pt>
                <c:pt idx="1188">
                  <c:v>11.88</c:v>
                </c:pt>
                <c:pt idx="1189">
                  <c:v>11.89</c:v>
                </c:pt>
                <c:pt idx="1190">
                  <c:v>11.9</c:v>
                </c:pt>
                <c:pt idx="1191">
                  <c:v>11.91</c:v>
                </c:pt>
                <c:pt idx="1192">
                  <c:v>11.92</c:v>
                </c:pt>
                <c:pt idx="1193">
                  <c:v>11.93</c:v>
                </c:pt>
                <c:pt idx="1194">
                  <c:v>11.94</c:v>
                </c:pt>
                <c:pt idx="1195">
                  <c:v>11.95</c:v>
                </c:pt>
                <c:pt idx="1196">
                  <c:v>11.96</c:v>
                </c:pt>
                <c:pt idx="1197">
                  <c:v>11.97</c:v>
                </c:pt>
                <c:pt idx="1198">
                  <c:v>11.98</c:v>
                </c:pt>
                <c:pt idx="1199">
                  <c:v>11.99</c:v>
                </c:pt>
                <c:pt idx="1200">
                  <c:v>12</c:v>
                </c:pt>
                <c:pt idx="1201">
                  <c:v>12.01</c:v>
                </c:pt>
                <c:pt idx="1202">
                  <c:v>12.02</c:v>
                </c:pt>
                <c:pt idx="1203">
                  <c:v>12.03</c:v>
                </c:pt>
                <c:pt idx="1204">
                  <c:v>12.04</c:v>
                </c:pt>
                <c:pt idx="1205">
                  <c:v>12.05</c:v>
                </c:pt>
                <c:pt idx="1206">
                  <c:v>12.06</c:v>
                </c:pt>
                <c:pt idx="1207">
                  <c:v>12.07</c:v>
                </c:pt>
                <c:pt idx="1208">
                  <c:v>12.08</c:v>
                </c:pt>
                <c:pt idx="1209">
                  <c:v>12.09</c:v>
                </c:pt>
                <c:pt idx="1210">
                  <c:v>12.1</c:v>
                </c:pt>
                <c:pt idx="1211">
                  <c:v>12.11</c:v>
                </c:pt>
                <c:pt idx="1212">
                  <c:v>12.12</c:v>
                </c:pt>
                <c:pt idx="1213">
                  <c:v>12.13</c:v>
                </c:pt>
                <c:pt idx="1214">
                  <c:v>12.14</c:v>
                </c:pt>
                <c:pt idx="1215">
                  <c:v>12.15</c:v>
                </c:pt>
                <c:pt idx="1216">
                  <c:v>12.16</c:v>
                </c:pt>
                <c:pt idx="1217">
                  <c:v>12.17</c:v>
                </c:pt>
                <c:pt idx="1218">
                  <c:v>12.18</c:v>
                </c:pt>
                <c:pt idx="1219">
                  <c:v>12.19</c:v>
                </c:pt>
                <c:pt idx="1220">
                  <c:v>12.2</c:v>
                </c:pt>
                <c:pt idx="1221">
                  <c:v>12.21</c:v>
                </c:pt>
                <c:pt idx="1222">
                  <c:v>12.22</c:v>
                </c:pt>
                <c:pt idx="1223">
                  <c:v>12.23</c:v>
                </c:pt>
                <c:pt idx="1224">
                  <c:v>12.24</c:v>
                </c:pt>
                <c:pt idx="1225">
                  <c:v>12.25</c:v>
                </c:pt>
                <c:pt idx="1226">
                  <c:v>12.26</c:v>
                </c:pt>
                <c:pt idx="1227">
                  <c:v>12.27</c:v>
                </c:pt>
                <c:pt idx="1228">
                  <c:v>12.28</c:v>
                </c:pt>
                <c:pt idx="1229">
                  <c:v>12.29</c:v>
                </c:pt>
                <c:pt idx="1230">
                  <c:v>12.3</c:v>
                </c:pt>
                <c:pt idx="1231">
                  <c:v>12.31</c:v>
                </c:pt>
                <c:pt idx="1232">
                  <c:v>12.32</c:v>
                </c:pt>
                <c:pt idx="1233">
                  <c:v>12.33</c:v>
                </c:pt>
                <c:pt idx="1234">
                  <c:v>12.34</c:v>
                </c:pt>
                <c:pt idx="1235">
                  <c:v>12.35</c:v>
                </c:pt>
                <c:pt idx="1236">
                  <c:v>12.36</c:v>
                </c:pt>
                <c:pt idx="1237">
                  <c:v>12.37</c:v>
                </c:pt>
                <c:pt idx="1238">
                  <c:v>12.38</c:v>
                </c:pt>
                <c:pt idx="1239">
                  <c:v>12.39</c:v>
                </c:pt>
                <c:pt idx="1240">
                  <c:v>12.4</c:v>
                </c:pt>
                <c:pt idx="1241">
                  <c:v>12.41</c:v>
                </c:pt>
                <c:pt idx="1242">
                  <c:v>12.42</c:v>
                </c:pt>
                <c:pt idx="1243">
                  <c:v>12.43</c:v>
                </c:pt>
                <c:pt idx="1244">
                  <c:v>12.44</c:v>
                </c:pt>
                <c:pt idx="1245">
                  <c:v>12.45</c:v>
                </c:pt>
                <c:pt idx="1246">
                  <c:v>12.46</c:v>
                </c:pt>
                <c:pt idx="1247">
                  <c:v>12.47</c:v>
                </c:pt>
                <c:pt idx="1248">
                  <c:v>12.48</c:v>
                </c:pt>
                <c:pt idx="1249">
                  <c:v>12.49</c:v>
                </c:pt>
                <c:pt idx="1250">
                  <c:v>12.5</c:v>
                </c:pt>
                <c:pt idx="1251">
                  <c:v>12.51</c:v>
                </c:pt>
                <c:pt idx="1252">
                  <c:v>12.52</c:v>
                </c:pt>
                <c:pt idx="1253">
                  <c:v>12.53</c:v>
                </c:pt>
                <c:pt idx="1254">
                  <c:v>12.54</c:v>
                </c:pt>
                <c:pt idx="1255">
                  <c:v>12.55</c:v>
                </c:pt>
                <c:pt idx="1256">
                  <c:v>12.56</c:v>
                </c:pt>
                <c:pt idx="1257">
                  <c:v>12.57</c:v>
                </c:pt>
                <c:pt idx="1258">
                  <c:v>12.58</c:v>
                </c:pt>
                <c:pt idx="1259">
                  <c:v>12.59</c:v>
                </c:pt>
                <c:pt idx="1260">
                  <c:v>12.6</c:v>
                </c:pt>
                <c:pt idx="1261">
                  <c:v>12.61</c:v>
                </c:pt>
                <c:pt idx="1262">
                  <c:v>12.62</c:v>
                </c:pt>
                <c:pt idx="1263">
                  <c:v>12.63</c:v>
                </c:pt>
                <c:pt idx="1264">
                  <c:v>12.64</c:v>
                </c:pt>
                <c:pt idx="1265">
                  <c:v>12.65</c:v>
                </c:pt>
                <c:pt idx="1266">
                  <c:v>12.66</c:v>
                </c:pt>
                <c:pt idx="1267">
                  <c:v>12.67</c:v>
                </c:pt>
                <c:pt idx="1268">
                  <c:v>12.68</c:v>
                </c:pt>
                <c:pt idx="1269">
                  <c:v>12.69</c:v>
                </c:pt>
                <c:pt idx="1270">
                  <c:v>12.7</c:v>
                </c:pt>
                <c:pt idx="1271">
                  <c:v>12.71</c:v>
                </c:pt>
                <c:pt idx="1272">
                  <c:v>12.72</c:v>
                </c:pt>
                <c:pt idx="1273">
                  <c:v>12.73</c:v>
                </c:pt>
                <c:pt idx="1274">
                  <c:v>12.74</c:v>
                </c:pt>
                <c:pt idx="1275">
                  <c:v>12.75</c:v>
                </c:pt>
                <c:pt idx="1276">
                  <c:v>12.76</c:v>
                </c:pt>
                <c:pt idx="1277">
                  <c:v>12.77</c:v>
                </c:pt>
                <c:pt idx="1278">
                  <c:v>12.78</c:v>
                </c:pt>
                <c:pt idx="1279">
                  <c:v>12.79</c:v>
                </c:pt>
                <c:pt idx="1280">
                  <c:v>12.8</c:v>
                </c:pt>
                <c:pt idx="1281">
                  <c:v>12.81</c:v>
                </c:pt>
                <c:pt idx="1282">
                  <c:v>12.82</c:v>
                </c:pt>
                <c:pt idx="1283">
                  <c:v>12.83</c:v>
                </c:pt>
                <c:pt idx="1284">
                  <c:v>12.84</c:v>
                </c:pt>
                <c:pt idx="1285">
                  <c:v>12.85</c:v>
                </c:pt>
                <c:pt idx="1286">
                  <c:v>12.86</c:v>
                </c:pt>
                <c:pt idx="1287">
                  <c:v>12.87</c:v>
                </c:pt>
                <c:pt idx="1288">
                  <c:v>12.88</c:v>
                </c:pt>
                <c:pt idx="1289">
                  <c:v>12.89</c:v>
                </c:pt>
                <c:pt idx="1290">
                  <c:v>12.9</c:v>
                </c:pt>
                <c:pt idx="1291">
                  <c:v>12.91</c:v>
                </c:pt>
                <c:pt idx="1292">
                  <c:v>12.92</c:v>
                </c:pt>
                <c:pt idx="1293">
                  <c:v>12.93</c:v>
                </c:pt>
                <c:pt idx="1294">
                  <c:v>12.94</c:v>
                </c:pt>
                <c:pt idx="1295">
                  <c:v>12.95</c:v>
                </c:pt>
                <c:pt idx="1296">
                  <c:v>12.96</c:v>
                </c:pt>
                <c:pt idx="1297">
                  <c:v>12.97</c:v>
                </c:pt>
                <c:pt idx="1298">
                  <c:v>12.98</c:v>
                </c:pt>
                <c:pt idx="1299">
                  <c:v>12.99</c:v>
                </c:pt>
                <c:pt idx="1300">
                  <c:v>13</c:v>
                </c:pt>
                <c:pt idx="1301">
                  <c:v>13.01</c:v>
                </c:pt>
                <c:pt idx="1302">
                  <c:v>13.02</c:v>
                </c:pt>
                <c:pt idx="1303">
                  <c:v>13.03</c:v>
                </c:pt>
                <c:pt idx="1304">
                  <c:v>13.04</c:v>
                </c:pt>
                <c:pt idx="1305">
                  <c:v>13.05</c:v>
                </c:pt>
                <c:pt idx="1306">
                  <c:v>13.06</c:v>
                </c:pt>
                <c:pt idx="1307">
                  <c:v>13.07</c:v>
                </c:pt>
                <c:pt idx="1308">
                  <c:v>13.08</c:v>
                </c:pt>
                <c:pt idx="1309">
                  <c:v>13.09</c:v>
                </c:pt>
                <c:pt idx="1310">
                  <c:v>13.1</c:v>
                </c:pt>
                <c:pt idx="1311">
                  <c:v>13.11</c:v>
                </c:pt>
                <c:pt idx="1312">
                  <c:v>13.12</c:v>
                </c:pt>
                <c:pt idx="1313">
                  <c:v>13.13</c:v>
                </c:pt>
                <c:pt idx="1314">
                  <c:v>13.14</c:v>
                </c:pt>
                <c:pt idx="1315">
                  <c:v>13.15</c:v>
                </c:pt>
                <c:pt idx="1316">
                  <c:v>13.16</c:v>
                </c:pt>
                <c:pt idx="1317">
                  <c:v>13.17</c:v>
                </c:pt>
                <c:pt idx="1318">
                  <c:v>13.18</c:v>
                </c:pt>
                <c:pt idx="1319">
                  <c:v>13.19</c:v>
                </c:pt>
                <c:pt idx="1320">
                  <c:v>13.2</c:v>
                </c:pt>
                <c:pt idx="1321">
                  <c:v>13.21</c:v>
                </c:pt>
                <c:pt idx="1322">
                  <c:v>13.22</c:v>
                </c:pt>
                <c:pt idx="1323">
                  <c:v>13.23</c:v>
                </c:pt>
                <c:pt idx="1324">
                  <c:v>13.24</c:v>
                </c:pt>
                <c:pt idx="1325">
                  <c:v>13.25</c:v>
                </c:pt>
                <c:pt idx="1326">
                  <c:v>13.26</c:v>
                </c:pt>
                <c:pt idx="1327">
                  <c:v>13.27</c:v>
                </c:pt>
                <c:pt idx="1328">
                  <c:v>13.28</c:v>
                </c:pt>
                <c:pt idx="1329">
                  <c:v>13.29</c:v>
                </c:pt>
                <c:pt idx="1330">
                  <c:v>13.3</c:v>
                </c:pt>
                <c:pt idx="1331">
                  <c:v>13.31</c:v>
                </c:pt>
                <c:pt idx="1332">
                  <c:v>13.32</c:v>
                </c:pt>
                <c:pt idx="1333">
                  <c:v>13.33</c:v>
                </c:pt>
                <c:pt idx="1334">
                  <c:v>13.34</c:v>
                </c:pt>
                <c:pt idx="1335">
                  <c:v>13.35</c:v>
                </c:pt>
                <c:pt idx="1336">
                  <c:v>13.36</c:v>
                </c:pt>
                <c:pt idx="1337">
                  <c:v>13.37</c:v>
                </c:pt>
                <c:pt idx="1338">
                  <c:v>13.38</c:v>
                </c:pt>
                <c:pt idx="1339">
                  <c:v>13.39</c:v>
                </c:pt>
                <c:pt idx="1340">
                  <c:v>13.4</c:v>
                </c:pt>
                <c:pt idx="1341">
                  <c:v>13.41</c:v>
                </c:pt>
                <c:pt idx="1342">
                  <c:v>13.42</c:v>
                </c:pt>
                <c:pt idx="1343">
                  <c:v>13.43</c:v>
                </c:pt>
                <c:pt idx="1344">
                  <c:v>13.44</c:v>
                </c:pt>
                <c:pt idx="1345">
                  <c:v>13.45</c:v>
                </c:pt>
                <c:pt idx="1346">
                  <c:v>13.46</c:v>
                </c:pt>
                <c:pt idx="1347">
                  <c:v>13.47</c:v>
                </c:pt>
                <c:pt idx="1348">
                  <c:v>13.48</c:v>
                </c:pt>
                <c:pt idx="1349">
                  <c:v>13.49</c:v>
                </c:pt>
                <c:pt idx="1350">
                  <c:v>13.5</c:v>
                </c:pt>
                <c:pt idx="1351">
                  <c:v>13.51</c:v>
                </c:pt>
                <c:pt idx="1352">
                  <c:v>13.52</c:v>
                </c:pt>
                <c:pt idx="1353">
                  <c:v>13.53</c:v>
                </c:pt>
                <c:pt idx="1354">
                  <c:v>13.54</c:v>
                </c:pt>
                <c:pt idx="1355">
                  <c:v>13.55</c:v>
                </c:pt>
                <c:pt idx="1356">
                  <c:v>13.56</c:v>
                </c:pt>
                <c:pt idx="1357">
                  <c:v>13.57</c:v>
                </c:pt>
                <c:pt idx="1358">
                  <c:v>13.58</c:v>
                </c:pt>
                <c:pt idx="1359">
                  <c:v>13.59</c:v>
                </c:pt>
                <c:pt idx="1360">
                  <c:v>13.6</c:v>
                </c:pt>
                <c:pt idx="1361">
                  <c:v>13.61</c:v>
                </c:pt>
                <c:pt idx="1362">
                  <c:v>13.62</c:v>
                </c:pt>
                <c:pt idx="1363">
                  <c:v>13.63</c:v>
                </c:pt>
                <c:pt idx="1364">
                  <c:v>13.64</c:v>
                </c:pt>
                <c:pt idx="1365">
                  <c:v>13.65</c:v>
                </c:pt>
                <c:pt idx="1366">
                  <c:v>13.66</c:v>
                </c:pt>
                <c:pt idx="1367">
                  <c:v>13.67</c:v>
                </c:pt>
                <c:pt idx="1368">
                  <c:v>13.68</c:v>
                </c:pt>
                <c:pt idx="1369">
                  <c:v>13.69</c:v>
                </c:pt>
                <c:pt idx="1370">
                  <c:v>13.7</c:v>
                </c:pt>
                <c:pt idx="1371">
                  <c:v>13.71</c:v>
                </c:pt>
                <c:pt idx="1372">
                  <c:v>13.72</c:v>
                </c:pt>
                <c:pt idx="1373">
                  <c:v>13.73</c:v>
                </c:pt>
                <c:pt idx="1374">
                  <c:v>13.74</c:v>
                </c:pt>
                <c:pt idx="1375">
                  <c:v>13.75</c:v>
                </c:pt>
                <c:pt idx="1376">
                  <c:v>13.76</c:v>
                </c:pt>
                <c:pt idx="1377">
                  <c:v>13.77</c:v>
                </c:pt>
                <c:pt idx="1378">
                  <c:v>13.78</c:v>
                </c:pt>
                <c:pt idx="1379">
                  <c:v>13.79</c:v>
                </c:pt>
                <c:pt idx="1380">
                  <c:v>13.8</c:v>
                </c:pt>
                <c:pt idx="1381">
                  <c:v>13.81</c:v>
                </c:pt>
                <c:pt idx="1382">
                  <c:v>13.82</c:v>
                </c:pt>
                <c:pt idx="1383">
                  <c:v>13.83</c:v>
                </c:pt>
                <c:pt idx="1384">
                  <c:v>13.84</c:v>
                </c:pt>
                <c:pt idx="1385">
                  <c:v>13.85</c:v>
                </c:pt>
                <c:pt idx="1386">
                  <c:v>13.86</c:v>
                </c:pt>
                <c:pt idx="1387">
                  <c:v>13.87</c:v>
                </c:pt>
                <c:pt idx="1388">
                  <c:v>13.88</c:v>
                </c:pt>
                <c:pt idx="1389">
                  <c:v>13.89</c:v>
                </c:pt>
                <c:pt idx="1390">
                  <c:v>13.9</c:v>
                </c:pt>
                <c:pt idx="1391">
                  <c:v>13.91</c:v>
                </c:pt>
                <c:pt idx="1392">
                  <c:v>13.92</c:v>
                </c:pt>
                <c:pt idx="1393">
                  <c:v>13.93</c:v>
                </c:pt>
                <c:pt idx="1394">
                  <c:v>13.94</c:v>
                </c:pt>
                <c:pt idx="1395">
                  <c:v>13.95</c:v>
                </c:pt>
                <c:pt idx="1396">
                  <c:v>13.96</c:v>
                </c:pt>
                <c:pt idx="1397">
                  <c:v>13.97</c:v>
                </c:pt>
                <c:pt idx="1398">
                  <c:v>13.98</c:v>
                </c:pt>
                <c:pt idx="1399">
                  <c:v>13.99</c:v>
                </c:pt>
                <c:pt idx="1400">
                  <c:v>14</c:v>
                </c:pt>
                <c:pt idx="1401">
                  <c:v>14.01</c:v>
                </c:pt>
                <c:pt idx="1402">
                  <c:v>14.02</c:v>
                </c:pt>
                <c:pt idx="1403">
                  <c:v>14.03</c:v>
                </c:pt>
                <c:pt idx="1404">
                  <c:v>14.04</c:v>
                </c:pt>
                <c:pt idx="1405">
                  <c:v>14.05</c:v>
                </c:pt>
                <c:pt idx="1406">
                  <c:v>14.06</c:v>
                </c:pt>
                <c:pt idx="1407">
                  <c:v>14.07</c:v>
                </c:pt>
                <c:pt idx="1408">
                  <c:v>14.08</c:v>
                </c:pt>
                <c:pt idx="1409">
                  <c:v>14.09</c:v>
                </c:pt>
                <c:pt idx="1410">
                  <c:v>14.1</c:v>
                </c:pt>
                <c:pt idx="1411">
                  <c:v>14.11</c:v>
                </c:pt>
                <c:pt idx="1412">
                  <c:v>14.12</c:v>
                </c:pt>
                <c:pt idx="1413">
                  <c:v>14.13</c:v>
                </c:pt>
                <c:pt idx="1414">
                  <c:v>14.14</c:v>
                </c:pt>
                <c:pt idx="1415">
                  <c:v>14.15</c:v>
                </c:pt>
                <c:pt idx="1416">
                  <c:v>14.16</c:v>
                </c:pt>
                <c:pt idx="1417">
                  <c:v>14.17</c:v>
                </c:pt>
                <c:pt idx="1418">
                  <c:v>14.18</c:v>
                </c:pt>
                <c:pt idx="1419">
                  <c:v>14.19</c:v>
                </c:pt>
                <c:pt idx="1420">
                  <c:v>14.2</c:v>
                </c:pt>
                <c:pt idx="1421">
                  <c:v>14.21</c:v>
                </c:pt>
                <c:pt idx="1422">
                  <c:v>14.22</c:v>
                </c:pt>
                <c:pt idx="1423">
                  <c:v>14.23</c:v>
                </c:pt>
                <c:pt idx="1424">
                  <c:v>14.24</c:v>
                </c:pt>
                <c:pt idx="1425">
                  <c:v>14.25</c:v>
                </c:pt>
                <c:pt idx="1426">
                  <c:v>14.26</c:v>
                </c:pt>
                <c:pt idx="1427">
                  <c:v>14.27</c:v>
                </c:pt>
                <c:pt idx="1428">
                  <c:v>14.28</c:v>
                </c:pt>
                <c:pt idx="1429">
                  <c:v>14.29</c:v>
                </c:pt>
                <c:pt idx="1430">
                  <c:v>14.3</c:v>
                </c:pt>
                <c:pt idx="1431">
                  <c:v>14.31</c:v>
                </c:pt>
                <c:pt idx="1432">
                  <c:v>14.32</c:v>
                </c:pt>
                <c:pt idx="1433">
                  <c:v>14.33</c:v>
                </c:pt>
                <c:pt idx="1434">
                  <c:v>14.34</c:v>
                </c:pt>
                <c:pt idx="1435">
                  <c:v>14.35</c:v>
                </c:pt>
                <c:pt idx="1436">
                  <c:v>14.36</c:v>
                </c:pt>
                <c:pt idx="1437">
                  <c:v>14.37</c:v>
                </c:pt>
                <c:pt idx="1438">
                  <c:v>14.38</c:v>
                </c:pt>
                <c:pt idx="1439">
                  <c:v>14.39</c:v>
                </c:pt>
                <c:pt idx="1440">
                  <c:v>14.4</c:v>
                </c:pt>
                <c:pt idx="1441">
                  <c:v>14.41</c:v>
                </c:pt>
                <c:pt idx="1442">
                  <c:v>14.42</c:v>
                </c:pt>
                <c:pt idx="1443">
                  <c:v>14.43</c:v>
                </c:pt>
                <c:pt idx="1444">
                  <c:v>14.44</c:v>
                </c:pt>
                <c:pt idx="1445">
                  <c:v>14.45</c:v>
                </c:pt>
                <c:pt idx="1446">
                  <c:v>14.46</c:v>
                </c:pt>
                <c:pt idx="1447">
                  <c:v>14.47</c:v>
                </c:pt>
                <c:pt idx="1448">
                  <c:v>14.48</c:v>
                </c:pt>
                <c:pt idx="1449">
                  <c:v>14.49</c:v>
                </c:pt>
                <c:pt idx="1450">
                  <c:v>14.5</c:v>
                </c:pt>
                <c:pt idx="1451">
                  <c:v>14.51</c:v>
                </c:pt>
                <c:pt idx="1452">
                  <c:v>14.52</c:v>
                </c:pt>
                <c:pt idx="1453">
                  <c:v>14.53</c:v>
                </c:pt>
                <c:pt idx="1454">
                  <c:v>14.54</c:v>
                </c:pt>
                <c:pt idx="1455">
                  <c:v>14.55</c:v>
                </c:pt>
                <c:pt idx="1456">
                  <c:v>14.56</c:v>
                </c:pt>
                <c:pt idx="1457">
                  <c:v>14.57</c:v>
                </c:pt>
                <c:pt idx="1458">
                  <c:v>14.58</c:v>
                </c:pt>
                <c:pt idx="1459">
                  <c:v>14.59</c:v>
                </c:pt>
                <c:pt idx="1460">
                  <c:v>14.6</c:v>
                </c:pt>
                <c:pt idx="1461">
                  <c:v>14.61</c:v>
                </c:pt>
                <c:pt idx="1462">
                  <c:v>14.62</c:v>
                </c:pt>
                <c:pt idx="1463">
                  <c:v>14.63</c:v>
                </c:pt>
                <c:pt idx="1464">
                  <c:v>14.64</c:v>
                </c:pt>
                <c:pt idx="1465">
                  <c:v>14.65</c:v>
                </c:pt>
                <c:pt idx="1466">
                  <c:v>14.66</c:v>
                </c:pt>
                <c:pt idx="1467">
                  <c:v>14.67</c:v>
                </c:pt>
                <c:pt idx="1468">
                  <c:v>14.68</c:v>
                </c:pt>
                <c:pt idx="1469">
                  <c:v>14.69</c:v>
                </c:pt>
                <c:pt idx="1470">
                  <c:v>14.7</c:v>
                </c:pt>
                <c:pt idx="1471">
                  <c:v>14.71</c:v>
                </c:pt>
                <c:pt idx="1472">
                  <c:v>14.72</c:v>
                </c:pt>
                <c:pt idx="1473">
                  <c:v>14.73</c:v>
                </c:pt>
                <c:pt idx="1474">
                  <c:v>14.74</c:v>
                </c:pt>
                <c:pt idx="1475">
                  <c:v>14.75</c:v>
                </c:pt>
                <c:pt idx="1476">
                  <c:v>14.76</c:v>
                </c:pt>
                <c:pt idx="1477">
                  <c:v>14.77</c:v>
                </c:pt>
                <c:pt idx="1478">
                  <c:v>14.78</c:v>
                </c:pt>
                <c:pt idx="1479">
                  <c:v>14.79</c:v>
                </c:pt>
                <c:pt idx="1480">
                  <c:v>14.8</c:v>
                </c:pt>
                <c:pt idx="1481">
                  <c:v>14.81</c:v>
                </c:pt>
                <c:pt idx="1482">
                  <c:v>14.82</c:v>
                </c:pt>
                <c:pt idx="1483">
                  <c:v>14.83</c:v>
                </c:pt>
                <c:pt idx="1484">
                  <c:v>14.84</c:v>
                </c:pt>
                <c:pt idx="1485">
                  <c:v>14.85</c:v>
                </c:pt>
                <c:pt idx="1486">
                  <c:v>14.86</c:v>
                </c:pt>
                <c:pt idx="1487">
                  <c:v>14.87</c:v>
                </c:pt>
                <c:pt idx="1488">
                  <c:v>14.88</c:v>
                </c:pt>
                <c:pt idx="1489">
                  <c:v>14.89</c:v>
                </c:pt>
                <c:pt idx="1490">
                  <c:v>14.9</c:v>
                </c:pt>
                <c:pt idx="1491">
                  <c:v>14.91</c:v>
                </c:pt>
                <c:pt idx="1492">
                  <c:v>14.92</c:v>
                </c:pt>
                <c:pt idx="1493">
                  <c:v>14.93</c:v>
                </c:pt>
                <c:pt idx="1494">
                  <c:v>14.94</c:v>
                </c:pt>
                <c:pt idx="1495">
                  <c:v>14.95</c:v>
                </c:pt>
                <c:pt idx="1496">
                  <c:v>14.96</c:v>
                </c:pt>
                <c:pt idx="1497">
                  <c:v>14.97</c:v>
                </c:pt>
                <c:pt idx="1498">
                  <c:v>14.98</c:v>
                </c:pt>
                <c:pt idx="1499">
                  <c:v>14.99</c:v>
                </c:pt>
                <c:pt idx="1500">
                  <c:v>15</c:v>
                </c:pt>
                <c:pt idx="1501">
                  <c:v>15.01</c:v>
                </c:pt>
                <c:pt idx="1502">
                  <c:v>15.02</c:v>
                </c:pt>
                <c:pt idx="1503">
                  <c:v>15.03</c:v>
                </c:pt>
                <c:pt idx="1504">
                  <c:v>15.04</c:v>
                </c:pt>
                <c:pt idx="1505">
                  <c:v>15.05</c:v>
                </c:pt>
                <c:pt idx="1506">
                  <c:v>15.06</c:v>
                </c:pt>
                <c:pt idx="1507">
                  <c:v>15.07</c:v>
                </c:pt>
                <c:pt idx="1508">
                  <c:v>15.08</c:v>
                </c:pt>
                <c:pt idx="1509">
                  <c:v>15.09</c:v>
                </c:pt>
                <c:pt idx="1510">
                  <c:v>15.1</c:v>
                </c:pt>
                <c:pt idx="1511">
                  <c:v>15.11</c:v>
                </c:pt>
                <c:pt idx="1512">
                  <c:v>15.12</c:v>
                </c:pt>
                <c:pt idx="1513">
                  <c:v>15.13</c:v>
                </c:pt>
                <c:pt idx="1514">
                  <c:v>15.14</c:v>
                </c:pt>
                <c:pt idx="1515">
                  <c:v>15.15</c:v>
                </c:pt>
                <c:pt idx="1516">
                  <c:v>15.16</c:v>
                </c:pt>
                <c:pt idx="1517">
                  <c:v>15.17</c:v>
                </c:pt>
                <c:pt idx="1518">
                  <c:v>15.18</c:v>
                </c:pt>
                <c:pt idx="1519">
                  <c:v>15.19</c:v>
                </c:pt>
                <c:pt idx="1520">
                  <c:v>15.2</c:v>
                </c:pt>
                <c:pt idx="1521">
                  <c:v>15.21</c:v>
                </c:pt>
                <c:pt idx="1522">
                  <c:v>15.22</c:v>
                </c:pt>
                <c:pt idx="1523">
                  <c:v>15.23</c:v>
                </c:pt>
                <c:pt idx="1524">
                  <c:v>15.24</c:v>
                </c:pt>
                <c:pt idx="1525">
                  <c:v>15.25</c:v>
                </c:pt>
                <c:pt idx="1526">
                  <c:v>15.26</c:v>
                </c:pt>
                <c:pt idx="1527">
                  <c:v>15.27</c:v>
                </c:pt>
                <c:pt idx="1528">
                  <c:v>15.28</c:v>
                </c:pt>
                <c:pt idx="1529">
                  <c:v>15.29</c:v>
                </c:pt>
                <c:pt idx="1530">
                  <c:v>15.3</c:v>
                </c:pt>
                <c:pt idx="1531">
                  <c:v>15.31</c:v>
                </c:pt>
                <c:pt idx="1532">
                  <c:v>15.32</c:v>
                </c:pt>
                <c:pt idx="1533">
                  <c:v>15.33</c:v>
                </c:pt>
                <c:pt idx="1534">
                  <c:v>15.34</c:v>
                </c:pt>
                <c:pt idx="1535">
                  <c:v>15.35</c:v>
                </c:pt>
                <c:pt idx="1536">
                  <c:v>15.36</c:v>
                </c:pt>
                <c:pt idx="1537">
                  <c:v>15.37</c:v>
                </c:pt>
                <c:pt idx="1538">
                  <c:v>15.38</c:v>
                </c:pt>
                <c:pt idx="1539">
                  <c:v>15.39</c:v>
                </c:pt>
                <c:pt idx="1540">
                  <c:v>15.4</c:v>
                </c:pt>
                <c:pt idx="1541">
                  <c:v>15.41</c:v>
                </c:pt>
                <c:pt idx="1542">
                  <c:v>15.42</c:v>
                </c:pt>
                <c:pt idx="1543">
                  <c:v>15.43</c:v>
                </c:pt>
                <c:pt idx="1544">
                  <c:v>15.44</c:v>
                </c:pt>
                <c:pt idx="1545">
                  <c:v>15.45</c:v>
                </c:pt>
                <c:pt idx="1546">
                  <c:v>15.46</c:v>
                </c:pt>
                <c:pt idx="1547">
                  <c:v>15.47</c:v>
                </c:pt>
                <c:pt idx="1548">
                  <c:v>15.48</c:v>
                </c:pt>
                <c:pt idx="1549">
                  <c:v>15.49</c:v>
                </c:pt>
                <c:pt idx="1550">
                  <c:v>15.5</c:v>
                </c:pt>
                <c:pt idx="1551">
                  <c:v>15.51</c:v>
                </c:pt>
                <c:pt idx="1552">
                  <c:v>15.52</c:v>
                </c:pt>
                <c:pt idx="1553">
                  <c:v>15.53</c:v>
                </c:pt>
                <c:pt idx="1554">
                  <c:v>15.54</c:v>
                </c:pt>
                <c:pt idx="1555">
                  <c:v>15.55</c:v>
                </c:pt>
                <c:pt idx="1556">
                  <c:v>15.56</c:v>
                </c:pt>
                <c:pt idx="1557">
                  <c:v>15.57</c:v>
                </c:pt>
                <c:pt idx="1558">
                  <c:v>15.58</c:v>
                </c:pt>
                <c:pt idx="1559">
                  <c:v>15.59</c:v>
                </c:pt>
                <c:pt idx="1560">
                  <c:v>15.6</c:v>
                </c:pt>
                <c:pt idx="1561">
                  <c:v>15.61</c:v>
                </c:pt>
                <c:pt idx="1562">
                  <c:v>15.62</c:v>
                </c:pt>
                <c:pt idx="1563">
                  <c:v>15.63</c:v>
                </c:pt>
                <c:pt idx="1564">
                  <c:v>15.64</c:v>
                </c:pt>
                <c:pt idx="1565">
                  <c:v>15.65</c:v>
                </c:pt>
                <c:pt idx="1566">
                  <c:v>15.66</c:v>
                </c:pt>
                <c:pt idx="1567">
                  <c:v>15.67</c:v>
                </c:pt>
                <c:pt idx="1568">
                  <c:v>15.68</c:v>
                </c:pt>
                <c:pt idx="1569">
                  <c:v>15.69</c:v>
                </c:pt>
                <c:pt idx="1570">
                  <c:v>15.7</c:v>
                </c:pt>
                <c:pt idx="1571">
                  <c:v>15.71</c:v>
                </c:pt>
                <c:pt idx="1572">
                  <c:v>15.72</c:v>
                </c:pt>
                <c:pt idx="1573">
                  <c:v>15.73</c:v>
                </c:pt>
                <c:pt idx="1574">
                  <c:v>15.74</c:v>
                </c:pt>
                <c:pt idx="1575">
                  <c:v>15.75</c:v>
                </c:pt>
                <c:pt idx="1576">
                  <c:v>15.76</c:v>
                </c:pt>
                <c:pt idx="1577">
                  <c:v>15.77</c:v>
                </c:pt>
                <c:pt idx="1578">
                  <c:v>15.78</c:v>
                </c:pt>
                <c:pt idx="1579">
                  <c:v>15.79</c:v>
                </c:pt>
                <c:pt idx="1580">
                  <c:v>15.8</c:v>
                </c:pt>
                <c:pt idx="1581">
                  <c:v>15.81</c:v>
                </c:pt>
                <c:pt idx="1582">
                  <c:v>15.82</c:v>
                </c:pt>
                <c:pt idx="1583">
                  <c:v>15.83</c:v>
                </c:pt>
                <c:pt idx="1584">
                  <c:v>15.84</c:v>
                </c:pt>
                <c:pt idx="1585">
                  <c:v>15.85</c:v>
                </c:pt>
                <c:pt idx="1586">
                  <c:v>15.86</c:v>
                </c:pt>
                <c:pt idx="1587">
                  <c:v>15.87</c:v>
                </c:pt>
                <c:pt idx="1588">
                  <c:v>15.88</c:v>
                </c:pt>
                <c:pt idx="1589">
                  <c:v>15.89</c:v>
                </c:pt>
                <c:pt idx="1590">
                  <c:v>15.9</c:v>
                </c:pt>
                <c:pt idx="1591">
                  <c:v>15.91</c:v>
                </c:pt>
                <c:pt idx="1592">
                  <c:v>15.92</c:v>
                </c:pt>
                <c:pt idx="1593">
                  <c:v>15.93</c:v>
                </c:pt>
                <c:pt idx="1594">
                  <c:v>15.94</c:v>
                </c:pt>
                <c:pt idx="1595">
                  <c:v>15.95</c:v>
                </c:pt>
                <c:pt idx="1596">
                  <c:v>15.96</c:v>
                </c:pt>
                <c:pt idx="1597">
                  <c:v>15.97</c:v>
                </c:pt>
                <c:pt idx="1598">
                  <c:v>15.98</c:v>
                </c:pt>
                <c:pt idx="1599">
                  <c:v>15.99</c:v>
                </c:pt>
                <c:pt idx="1600">
                  <c:v>16</c:v>
                </c:pt>
                <c:pt idx="1601">
                  <c:v>16.010000000000002</c:v>
                </c:pt>
                <c:pt idx="1602">
                  <c:v>16.02</c:v>
                </c:pt>
                <c:pt idx="1603">
                  <c:v>16.03</c:v>
                </c:pt>
                <c:pt idx="1604">
                  <c:v>16.04</c:v>
                </c:pt>
                <c:pt idx="1605">
                  <c:v>16.05</c:v>
                </c:pt>
                <c:pt idx="1606">
                  <c:v>16.059999999999999</c:v>
                </c:pt>
                <c:pt idx="1607">
                  <c:v>16.07</c:v>
                </c:pt>
                <c:pt idx="1608">
                  <c:v>16.079999999999998</c:v>
                </c:pt>
                <c:pt idx="1609">
                  <c:v>16.09</c:v>
                </c:pt>
                <c:pt idx="1610">
                  <c:v>16.100000000000001</c:v>
                </c:pt>
                <c:pt idx="1611">
                  <c:v>16.11</c:v>
                </c:pt>
                <c:pt idx="1612">
                  <c:v>16.12</c:v>
                </c:pt>
                <c:pt idx="1613">
                  <c:v>16.13</c:v>
                </c:pt>
                <c:pt idx="1614">
                  <c:v>16.14</c:v>
                </c:pt>
                <c:pt idx="1615">
                  <c:v>16.149999999999999</c:v>
                </c:pt>
                <c:pt idx="1616">
                  <c:v>16.16</c:v>
                </c:pt>
                <c:pt idx="1617">
                  <c:v>16.170000000000002</c:v>
                </c:pt>
                <c:pt idx="1618">
                  <c:v>16.18</c:v>
                </c:pt>
                <c:pt idx="1619">
                  <c:v>16.190000000000001</c:v>
                </c:pt>
                <c:pt idx="1620">
                  <c:v>16.2</c:v>
                </c:pt>
                <c:pt idx="1621">
                  <c:v>16.21</c:v>
                </c:pt>
                <c:pt idx="1622">
                  <c:v>16.22</c:v>
                </c:pt>
                <c:pt idx="1623">
                  <c:v>16.23</c:v>
                </c:pt>
                <c:pt idx="1624">
                  <c:v>16.239999999999998</c:v>
                </c:pt>
                <c:pt idx="1625">
                  <c:v>16.25</c:v>
                </c:pt>
                <c:pt idx="1626">
                  <c:v>16.260000000000002</c:v>
                </c:pt>
                <c:pt idx="1627">
                  <c:v>16.27</c:v>
                </c:pt>
                <c:pt idx="1628">
                  <c:v>16.28</c:v>
                </c:pt>
                <c:pt idx="1629">
                  <c:v>16.29</c:v>
                </c:pt>
                <c:pt idx="1630">
                  <c:v>16.3</c:v>
                </c:pt>
                <c:pt idx="1631">
                  <c:v>16.309999999999999</c:v>
                </c:pt>
                <c:pt idx="1632">
                  <c:v>16.32</c:v>
                </c:pt>
                <c:pt idx="1633">
                  <c:v>16.329999999999998</c:v>
                </c:pt>
                <c:pt idx="1634">
                  <c:v>16.34</c:v>
                </c:pt>
                <c:pt idx="1635">
                  <c:v>16.350000000000001</c:v>
                </c:pt>
                <c:pt idx="1636">
                  <c:v>16.36</c:v>
                </c:pt>
                <c:pt idx="1637">
                  <c:v>16.37</c:v>
                </c:pt>
                <c:pt idx="1638">
                  <c:v>16.38</c:v>
                </c:pt>
                <c:pt idx="1639">
                  <c:v>16.39</c:v>
                </c:pt>
                <c:pt idx="1640">
                  <c:v>16.399999999999999</c:v>
                </c:pt>
                <c:pt idx="1641">
                  <c:v>16.41</c:v>
                </c:pt>
                <c:pt idx="1642">
                  <c:v>16.420000000000002</c:v>
                </c:pt>
                <c:pt idx="1643">
                  <c:v>16.43</c:v>
                </c:pt>
                <c:pt idx="1644">
                  <c:v>16.440000000000001</c:v>
                </c:pt>
                <c:pt idx="1645">
                  <c:v>16.45</c:v>
                </c:pt>
                <c:pt idx="1646">
                  <c:v>16.46</c:v>
                </c:pt>
                <c:pt idx="1647">
                  <c:v>16.47</c:v>
                </c:pt>
                <c:pt idx="1648">
                  <c:v>16.48</c:v>
                </c:pt>
                <c:pt idx="1649">
                  <c:v>16.489999999999998</c:v>
                </c:pt>
                <c:pt idx="1650">
                  <c:v>16.5</c:v>
                </c:pt>
                <c:pt idx="1651">
                  <c:v>16.510000000000002</c:v>
                </c:pt>
                <c:pt idx="1652">
                  <c:v>16.52</c:v>
                </c:pt>
                <c:pt idx="1653">
                  <c:v>16.53</c:v>
                </c:pt>
                <c:pt idx="1654">
                  <c:v>16.54</c:v>
                </c:pt>
                <c:pt idx="1655">
                  <c:v>16.55</c:v>
                </c:pt>
                <c:pt idx="1656">
                  <c:v>16.559999999999999</c:v>
                </c:pt>
                <c:pt idx="1657">
                  <c:v>16.57</c:v>
                </c:pt>
                <c:pt idx="1658">
                  <c:v>16.579999999999998</c:v>
                </c:pt>
                <c:pt idx="1659">
                  <c:v>16.59</c:v>
                </c:pt>
                <c:pt idx="1660">
                  <c:v>16.600000000000001</c:v>
                </c:pt>
                <c:pt idx="1661">
                  <c:v>16.61</c:v>
                </c:pt>
                <c:pt idx="1662">
                  <c:v>16.62</c:v>
                </c:pt>
                <c:pt idx="1663">
                  <c:v>16.63</c:v>
                </c:pt>
                <c:pt idx="1664">
                  <c:v>16.64</c:v>
                </c:pt>
                <c:pt idx="1665">
                  <c:v>16.649999999999999</c:v>
                </c:pt>
                <c:pt idx="1666">
                  <c:v>16.66</c:v>
                </c:pt>
                <c:pt idx="1667">
                  <c:v>16.670000000000002</c:v>
                </c:pt>
                <c:pt idx="1668">
                  <c:v>16.68</c:v>
                </c:pt>
                <c:pt idx="1669">
                  <c:v>16.690000000000001</c:v>
                </c:pt>
                <c:pt idx="1670">
                  <c:v>16.7</c:v>
                </c:pt>
                <c:pt idx="1671">
                  <c:v>16.71</c:v>
                </c:pt>
                <c:pt idx="1672">
                  <c:v>16.72</c:v>
                </c:pt>
                <c:pt idx="1673">
                  <c:v>16.73</c:v>
                </c:pt>
                <c:pt idx="1674">
                  <c:v>16.739999999999998</c:v>
                </c:pt>
                <c:pt idx="1675">
                  <c:v>16.75</c:v>
                </c:pt>
                <c:pt idx="1676">
                  <c:v>16.760000000000002</c:v>
                </c:pt>
                <c:pt idx="1677">
                  <c:v>16.77</c:v>
                </c:pt>
                <c:pt idx="1678">
                  <c:v>16.78</c:v>
                </c:pt>
                <c:pt idx="1679">
                  <c:v>16.79</c:v>
                </c:pt>
                <c:pt idx="1680">
                  <c:v>16.8</c:v>
                </c:pt>
                <c:pt idx="1681">
                  <c:v>16.809999999999999</c:v>
                </c:pt>
                <c:pt idx="1682">
                  <c:v>16.82</c:v>
                </c:pt>
                <c:pt idx="1683">
                  <c:v>16.829999999999998</c:v>
                </c:pt>
                <c:pt idx="1684">
                  <c:v>16.84</c:v>
                </c:pt>
                <c:pt idx="1685">
                  <c:v>16.850000000000001</c:v>
                </c:pt>
                <c:pt idx="1686">
                  <c:v>16.86</c:v>
                </c:pt>
                <c:pt idx="1687">
                  <c:v>16.87</c:v>
                </c:pt>
                <c:pt idx="1688">
                  <c:v>16.88</c:v>
                </c:pt>
                <c:pt idx="1689">
                  <c:v>16.89</c:v>
                </c:pt>
                <c:pt idx="1690">
                  <c:v>16.899999999999999</c:v>
                </c:pt>
                <c:pt idx="1691">
                  <c:v>16.91</c:v>
                </c:pt>
                <c:pt idx="1692">
                  <c:v>16.920000000000002</c:v>
                </c:pt>
                <c:pt idx="1693">
                  <c:v>16.93</c:v>
                </c:pt>
                <c:pt idx="1694">
                  <c:v>16.940000000000001</c:v>
                </c:pt>
                <c:pt idx="1695">
                  <c:v>16.95</c:v>
                </c:pt>
                <c:pt idx="1696">
                  <c:v>16.96</c:v>
                </c:pt>
                <c:pt idx="1697">
                  <c:v>16.97</c:v>
                </c:pt>
                <c:pt idx="1698">
                  <c:v>16.98</c:v>
                </c:pt>
                <c:pt idx="1699">
                  <c:v>16.989999999999998</c:v>
                </c:pt>
                <c:pt idx="1700">
                  <c:v>17</c:v>
                </c:pt>
                <c:pt idx="1701">
                  <c:v>17.010000000000002</c:v>
                </c:pt>
                <c:pt idx="1702">
                  <c:v>17.02</c:v>
                </c:pt>
                <c:pt idx="1703">
                  <c:v>17.03</c:v>
                </c:pt>
                <c:pt idx="1704">
                  <c:v>17.04</c:v>
                </c:pt>
                <c:pt idx="1705">
                  <c:v>17.05</c:v>
                </c:pt>
                <c:pt idx="1706">
                  <c:v>17.059999999999999</c:v>
                </c:pt>
                <c:pt idx="1707">
                  <c:v>17.07</c:v>
                </c:pt>
                <c:pt idx="1708">
                  <c:v>17.079999999999998</c:v>
                </c:pt>
                <c:pt idx="1709">
                  <c:v>17.09</c:v>
                </c:pt>
                <c:pt idx="1710">
                  <c:v>17.100000000000001</c:v>
                </c:pt>
                <c:pt idx="1711">
                  <c:v>17.11</c:v>
                </c:pt>
                <c:pt idx="1712">
                  <c:v>17.12</c:v>
                </c:pt>
                <c:pt idx="1713">
                  <c:v>17.13</c:v>
                </c:pt>
                <c:pt idx="1714">
                  <c:v>17.14</c:v>
                </c:pt>
                <c:pt idx="1715">
                  <c:v>17.149999999999999</c:v>
                </c:pt>
                <c:pt idx="1716">
                  <c:v>17.16</c:v>
                </c:pt>
                <c:pt idx="1717">
                  <c:v>17.170000000000002</c:v>
                </c:pt>
                <c:pt idx="1718">
                  <c:v>17.18</c:v>
                </c:pt>
                <c:pt idx="1719">
                  <c:v>17.190000000000001</c:v>
                </c:pt>
                <c:pt idx="1720">
                  <c:v>17.2</c:v>
                </c:pt>
                <c:pt idx="1721">
                  <c:v>17.21</c:v>
                </c:pt>
                <c:pt idx="1722">
                  <c:v>17.22</c:v>
                </c:pt>
                <c:pt idx="1723">
                  <c:v>17.23</c:v>
                </c:pt>
                <c:pt idx="1724">
                  <c:v>17.239999999999998</c:v>
                </c:pt>
                <c:pt idx="1725">
                  <c:v>17.25</c:v>
                </c:pt>
                <c:pt idx="1726">
                  <c:v>17.260000000000002</c:v>
                </c:pt>
                <c:pt idx="1727">
                  <c:v>17.27</c:v>
                </c:pt>
                <c:pt idx="1728">
                  <c:v>17.28</c:v>
                </c:pt>
                <c:pt idx="1729">
                  <c:v>17.29</c:v>
                </c:pt>
                <c:pt idx="1730">
                  <c:v>17.3</c:v>
                </c:pt>
                <c:pt idx="1731">
                  <c:v>17.309999999999999</c:v>
                </c:pt>
                <c:pt idx="1732">
                  <c:v>17.32</c:v>
                </c:pt>
                <c:pt idx="1733">
                  <c:v>17.329999999999998</c:v>
                </c:pt>
                <c:pt idx="1734">
                  <c:v>17.34</c:v>
                </c:pt>
                <c:pt idx="1735">
                  <c:v>17.350000000000001</c:v>
                </c:pt>
                <c:pt idx="1736">
                  <c:v>17.36</c:v>
                </c:pt>
                <c:pt idx="1737">
                  <c:v>17.37</c:v>
                </c:pt>
                <c:pt idx="1738">
                  <c:v>17.38</c:v>
                </c:pt>
                <c:pt idx="1739">
                  <c:v>17.39</c:v>
                </c:pt>
                <c:pt idx="1740">
                  <c:v>17.399999999999999</c:v>
                </c:pt>
                <c:pt idx="1741">
                  <c:v>17.41</c:v>
                </c:pt>
                <c:pt idx="1742">
                  <c:v>17.420000000000002</c:v>
                </c:pt>
                <c:pt idx="1743">
                  <c:v>17.43</c:v>
                </c:pt>
                <c:pt idx="1744">
                  <c:v>17.440000000000001</c:v>
                </c:pt>
                <c:pt idx="1745">
                  <c:v>17.45</c:v>
                </c:pt>
                <c:pt idx="1746">
                  <c:v>17.46</c:v>
                </c:pt>
                <c:pt idx="1747">
                  <c:v>17.47</c:v>
                </c:pt>
                <c:pt idx="1748">
                  <c:v>17.48</c:v>
                </c:pt>
                <c:pt idx="1749">
                  <c:v>17.489999999999998</c:v>
                </c:pt>
                <c:pt idx="1750">
                  <c:v>17.5</c:v>
                </c:pt>
                <c:pt idx="1751">
                  <c:v>17.510000000000002</c:v>
                </c:pt>
                <c:pt idx="1752">
                  <c:v>17.52</c:v>
                </c:pt>
                <c:pt idx="1753">
                  <c:v>17.53</c:v>
                </c:pt>
                <c:pt idx="1754">
                  <c:v>17.54</c:v>
                </c:pt>
                <c:pt idx="1755">
                  <c:v>17.55</c:v>
                </c:pt>
                <c:pt idx="1756">
                  <c:v>17.559999999999999</c:v>
                </c:pt>
                <c:pt idx="1757">
                  <c:v>17.57</c:v>
                </c:pt>
                <c:pt idx="1758">
                  <c:v>17.579999999999998</c:v>
                </c:pt>
                <c:pt idx="1759">
                  <c:v>17.59</c:v>
                </c:pt>
                <c:pt idx="1760">
                  <c:v>17.600000000000001</c:v>
                </c:pt>
                <c:pt idx="1761">
                  <c:v>17.61</c:v>
                </c:pt>
                <c:pt idx="1762">
                  <c:v>17.62</c:v>
                </c:pt>
                <c:pt idx="1763">
                  <c:v>17.63</c:v>
                </c:pt>
                <c:pt idx="1764">
                  <c:v>17.64</c:v>
                </c:pt>
                <c:pt idx="1765">
                  <c:v>17.649999999999999</c:v>
                </c:pt>
                <c:pt idx="1766">
                  <c:v>17.66</c:v>
                </c:pt>
                <c:pt idx="1767">
                  <c:v>17.670000000000002</c:v>
                </c:pt>
                <c:pt idx="1768">
                  <c:v>17.68</c:v>
                </c:pt>
                <c:pt idx="1769">
                  <c:v>17.690000000000001</c:v>
                </c:pt>
                <c:pt idx="1770">
                  <c:v>17.7</c:v>
                </c:pt>
                <c:pt idx="1771">
                  <c:v>17.71</c:v>
                </c:pt>
                <c:pt idx="1772">
                  <c:v>17.72</c:v>
                </c:pt>
                <c:pt idx="1773">
                  <c:v>17.73</c:v>
                </c:pt>
                <c:pt idx="1774">
                  <c:v>17.739999999999998</c:v>
                </c:pt>
                <c:pt idx="1775">
                  <c:v>17.75</c:v>
                </c:pt>
                <c:pt idx="1776">
                  <c:v>17.760000000000002</c:v>
                </c:pt>
                <c:pt idx="1777">
                  <c:v>17.77</c:v>
                </c:pt>
                <c:pt idx="1778">
                  <c:v>17.78</c:v>
                </c:pt>
                <c:pt idx="1779">
                  <c:v>17.79</c:v>
                </c:pt>
                <c:pt idx="1780">
                  <c:v>17.8</c:v>
                </c:pt>
                <c:pt idx="1781">
                  <c:v>17.809999999999999</c:v>
                </c:pt>
                <c:pt idx="1782">
                  <c:v>17.82</c:v>
                </c:pt>
                <c:pt idx="1783">
                  <c:v>17.829999999999998</c:v>
                </c:pt>
                <c:pt idx="1784">
                  <c:v>17.84</c:v>
                </c:pt>
                <c:pt idx="1785">
                  <c:v>17.850000000000001</c:v>
                </c:pt>
                <c:pt idx="1786">
                  <c:v>17.86</c:v>
                </c:pt>
                <c:pt idx="1787">
                  <c:v>17.87</c:v>
                </c:pt>
                <c:pt idx="1788">
                  <c:v>17.88</c:v>
                </c:pt>
                <c:pt idx="1789">
                  <c:v>17.89</c:v>
                </c:pt>
                <c:pt idx="1790">
                  <c:v>17.899999999999999</c:v>
                </c:pt>
                <c:pt idx="1791">
                  <c:v>17.91</c:v>
                </c:pt>
                <c:pt idx="1792">
                  <c:v>17.920000000000002</c:v>
                </c:pt>
                <c:pt idx="1793">
                  <c:v>17.93</c:v>
                </c:pt>
                <c:pt idx="1794">
                  <c:v>17.940000000000001</c:v>
                </c:pt>
                <c:pt idx="1795">
                  <c:v>17.95</c:v>
                </c:pt>
                <c:pt idx="1796">
                  <c:v>17.96</c:v>
                </c:pt>
                <c:pt idx="1797">
                  <c:v>17.97</c:v>
                </c:pt>
                <c:pt idx="1798">
                  <c:v>17.98</c:v>
                </c:pt>
                <c:pt idx="1799">
                  <c:v>17.989999999999998</c:v>
                </c:pt>
                <c:pt idx="1800">
                  <c:v>18</c:v>
                </c:pt>
                <c:pt idx="1801">
                  <c:v>18.010000000000002</c:v>
                </c:pt>
                <c:pt idx="1802">
                  <c:v>18.02</c:v>
                </c:pt>
                <c:pt idx="1803">
                  <c:v>18.03</c:v>
                </c:pt>
                <c:pt idx="1804">
                  <c:v>18.04</c:v>
                </c:pt>
                <c:pt idx="1805">
                  <c:v>18.05</c:v>
                </c:pt>
                <c:pt idx="1806">
                  <c:v>18.059999999999999</c:v>
                </c:pt>
                <c:pt idx="1807">
                  <c:v>18.07</c:v>
                </c:pt>
                <c:pt idx="1808">
                  <c:v>18.079999999999998</c:v>
                </c:pt>
                <c:pt idx="1809">
                  <c:v>18.09</c:v>
                </c:pt>
                <c:pt idx="1810">
                  <c:v>18.100000000000001</c:v>
                </c:pt>
                <c:pt idx="1811">
                  <c:v>18.11</c:v>
                </c:pt>
                <c:pt idx="1812">
                  <c:v>18.12</c:v>
                </c:pt>
                <c:pt idx="1813">
                  <c:v>18.13</c:v>
                </c:pt>
                <c:pt idx="1814">
                  <c:v>18.14</c:v>
                </c:pt>
                <c:pt idx="1815">
                  <c:v>18.149999999999999</c:v>
                </c:pt>
                <c:pt idx="1816">
                  <c:v>18.16</c:v>
                </c:pt>
                <c:pt idx="1817">
                  <c:v>18.170000000000002</c:v>
                </c:pt>
                <c:pt idx="1818">
                  <c:v>18.18</c:v>
                </c:pt>
                <c:pt idx="1819">
                  <c:v>18.190000000000001</c:v>
                </c:pt>
                <c:pt idx="1820">
                  <c:v>18.2</c:v>
                </c:pt>
                <c:pt idx="1821">
                  <c:v>18.21</c:v>
                </c:pt>
                <c:pt idx="1822">
                  <c:v>18.22</c:v>
                </c:pt>
                <c:pt idx="1823">
                  <c:v>18.23</c:v>
                </c:pt>
                <c:pt idx="1824">
                  <c:v>18.239999999999998</c:v>
                </c:pt>
                <c:pt idx="1825">
                  <c:v>18.25</c:v>
                </c:pt>
                <c:pt idx="1826">
                  <c:v>18.260000000000002</c:v>
                </c:pt>
                <c:pt idx="1827">
                  <c:v>18.27</c:v>
                </c:pt>
                <c:pt idx="1828">
                  <c:v>18.28</c:v>
                </c:pt>
                <c:pt idx="1829">
                  <c:v>18.29</c:v>
                </c:pt>
                <c:pt idx="1830">
                  <c:v>18.3</c:v>
                </c:pt>
                <c:pt idx="1831">
                  <c:v>18.309999999999999</c:v>
                </c:pt>
                <c:pt idx="1832">
                  <c:v>18.32</c:v>
                </c:pt>
                <c:pt idx="1833">
                  <c:v>18.329999999999998</c:v>
                </c:pt>
                <c:pt idx="1834">
                  <c:v>18.34</c:v>
                </c:pt>
                <c:pt idx="1835">
                  <c:v>18.350000000000001</c:v>
                </c:pt>
                <c:pt idx="1836">
                  <c:v>18.36</c:v>
                </c:pt>
                <c:pt idx="1837">
                  <c:v>18.37</c:v>
                </c:pt>
                <c:pt idx="1838">
                  <c:v>18.38</c:v>
                </c:pt>
                <c:pt idx="1839">
                  <c:v>18.39</c:v>
                </c:pt>
                <c:pt idx="1840">
                  <c:v>18.399999999999999</c:v>
                </c:pt>
                <c:pt idx="1841">
                  <c:v>18.41</c:v>
                </c:pt>
                <c:pt idx="1842">
                  <c:v>18.420000000000002</c:v>
                </c:pt>
                <c:pt idx="1843">
                  <c:v>18.43</c:v>
                </c:pt>
                <c:pt idx="1844">
                  <c:v>18.440000000000001</c:v>
                </c:pt>
                <c:pt idx="1845">
                  <c:v>18.45</c:v>
                </c:pt>
                <c:pt idx="1846">
                  <c:v>18.46</c:v>
                </c:pt>
                <c:pt idx="1847">
                  <c:v>18.47</c:v>
                </c:pt>
                <c:pt idx="1848">
                  <c:v>18.48</c:v>
                </c:pt>
                <c:pt idx="1849">
                  <c:v>18.489999999999998</c:v>
                </c:pt>
                <c:pt idx="1850">
                  <c:v>18.5</c:v>
                </c:pt>
                <c:pt idx="1851">
                  <c:v>18.510000000000002</c:v>
                </c:pt>
                <c:pt idx="1852">
                  <c:v>18.52</c:v>
                </c:pt>
                <c:pt idx="1853">
                  <c:v>18.53</c:v>
                </c:pt>
                <c:pt idx="1854">
                  <c:v>18.54</c:v>
                </c:pt>
                <c:pt idx="1855">
                  <c:v>18.55</c:v>
                </c:pt>
                <c:pt idx="1856">
                  <c:v>18.559999999999999</c:v>
                </c:pt>
                <c:pt idx="1857">
                  <c:v>18.57</c:v>
                </c:pt>
                <c:pt idx="1858">
                  <c:v>18.579999999999998</c:v>
                </c:pt>
                <c:pt idx="1859">
                  <c:v>18.59</c:v>
                </c:pt>
                <c:pt idx="1860">
                  <c:v>18.600000000000001</c:v>
                </c:pt>
                <c:pt idx="1861">
                  <c:v>18.61</c:v>
                </c:pt>
                <c:pt idx="1862">
                  <c:v>18.62</c:v>
                </c:pt>
                <c:pt idx="1863">
                  <c:v>18.63</c:v>
                </c:pt>
                <c:pt idx="1864">
                  <c:v>18.64</c:v>
                </c:pt>
                <c:pt idx="1865">
                  <c:v>18.649999999999999</c:v>
                </c:pt>
                <c:pt idx="1866">
                  <c:v>18.66</c:v>
                </c:pt>
                <c:pt idx="1867">
                  <c:v>18.670000000000002</c:v>
                </c:pt>
                <c:pt idx="1868">
                  <c:v>18.68</c:v>
                </c:pt>
                <c:pt idx="1869">
                  <c:v>18.690000000000001</c:v>
                </c:pt>
                <c:pt idx="1870">
                  <c:v>18.7</c:v>
                </c:pt>
                <c:pt idx="1871">
                  <c:v>18.71</c:v>
                </c:pt>
                <c:pt idx="1872">
                  <c:v>18.72</c:v>
                </c:pt>
                <c:pt idx="1873">
                  <c:v>18.73</c:v>
                </c:pt>
                <c:pt idx="1874">
                  <c:v>18.739999999999998</c:v>
                </c:pt>
                <c:pt idx="1875">
                  <c:v>18.75</c:v>
                </c:pt>
                <c:pt idx="1876">
                  <c:v>18.760000000000002</c:v>
                </c:pt>
                <c:pt idx="1877">
                  <c:v>18.77</c:v>
                </c:pt>
                <c:pt idx="1878">
                  <c:v>18.78</c:v>
                </c:pt>
                <c:pt idx="1879">
                  <c:v>18.79</c:v>
                </c:pt>
                <c:pt idx="1880">
                  <c:v>18.8</c:v>
                </c:pt>
                <c:pt idx="1881">
                  <c:v>18.809999999999999</c:v>
                </c:pt>
                <c:pt idx="1882">
                  <c:v>18.82</c:v>
                </c:pt>
                <c:pt idx="1883">
                  <c:v>18.829999999999998</c:v>
                </c:pt>
                <c:pt idx="1884">
                  <c:v>18.84</c:v>
                </c:pt>
                <c:pt idx="1885">
                  <c:v>18.850000000000001</c:v>
                </c:pt>
                <c:pt idx="1886">
                  <c:v>18.86</c:v>
                </c:pt>
                <c:pt idx="1887">
                  <c:v>18.87</c:v>
                </c:pt>
                <c:pt idx="1888">
                  <c:v>18.88</c:v>
                </c:pt>
                <c:pt idx="1889">
                  <c:v>18.89</c:v>
                </c:pt>
                <c:pt idx="1890">
                  <c:v>18.899999999999999</c:v>
                </c:pt>
                <c:pt idx="1891">
                  <c:v>18.91</c:v>
                </c:pt>
                <c:pt idx="1892">
                  <c:v>18.920000000000002</c:v>
                </c:pt>
                <c:pt idx="1893">
                  <c:v>18.93</c:v>
                </c:pt>
                <c:pt idx="1894">
                  <c:v>18.940000000000001</c:v>
                </c:pt>
                <c:pt idx="1895">
                  <c:v>18.95</c:v>
                </c:pt>
                <c:pt idx="1896">
                  <c:v>18.96</c:v>
                </c:pt>
                <c:pt idx="1897">
                  <c:v>18.97</c:v>
                </c:pt>
                <c:pt idx="1898">
                  <c:v>18.98</c:v>
                </c:pt>
                <c:pt idx="1899">
                  <c:v>18.989999999999998</c:v>
                </c:pt>
                <c:pt idx="1900">
                  <c:v>19</c:v>
                </c:pt>
                <c:pt idx="1901">
                  <c:v>19.010000000000002</c:v>
                </c:pt>
                <c:pt idx="1902">
                  <c:v>19.02</c:v>
                </c:pt>
                <c:pt idx="1903">
                  <c:v>19.03</c:v>
                </c:pt>
                <c:pt idx="1904">
                  <c:v>19.04</c:v>
                </c:pt>
                <c:pt idx="1905">
                  <c:v>19.05</c:v>
                </c:pt>
                <c:pt idx="1906">
                  <c:v>19.059999999999999</c:v>
                </c:pt>
                <c:pt idx="1907">
                  <c:v>19.07</c:v>
                </c:pt>
                <c:pt idx="1908">
                  <c:v>19.079999999999998</c:v>
                </c:pt>
                <c:pt idx="1909">
                  <c:v>19.09</c:v>
                </c:pt>
                <c:pt idx="1910">
                  <c:v>19.100000000000001</c:v>
                </c:pt>
                <c:pt idx="1911">
                  <c:v>19.11</c:v>
                </c:pt>
                <c:pt idx="1912">
                  <c:v>19.12</c:v>
                </c:pt>
                <c:pt idx="1913">
                  <c:v>19.13</c:v>
                </c:pt>
                <c:pt idx="1914">
                  <c:v>19.14</c:v>
                </c:pt>
                <c:pt idx="1915">
                  <c:v>19.149999999999999</c:v>
                </c:pt>
                <c:pt idx="1916">
                  <c:v>19.16</c:v>
                </c:pt>
                <c:pt idx="1917">
                  <c:v>19.170000000000002</c:v>
                </c:pt>
                <c:pt idx="1918">
                  <c:v>19.18</c:v>
                </c:pt>
                <c:pt idx="1919">
                  <c:v>19.190000000000001</c:v>
                </c:pt>
                <c:pt idx="1920">
                  <c:v>19.2</c:v>
                </c:pt>
                <c:pt idx="1921">
                  <c:v>19.21</c:v>
                </c:pt>
                <c:pt idx="1922">
                  <c:v>19.22</c:v>
                </c:pt>
                <c:pt idx="1923">
                  <c:v>19.23</c:v>
                </c:pt>
                <c:pt idx="1924">
                  <c:v>19.239999999999998</c:v>
                </c:pt>
                <c:pt idx="1925">
                  <c:v>19.25</c:v>
                </c:pt>
                <c:pt idx="1926">
                  <c:v>19.260000000000002</c:v>
                </c:pt>
                <c:pt idx="1927">
                  <c:v>19.27</c:v>
                </c:pt>
                <c:pt idx="1928">
                  <c:v>19.28</c:v>
                </c:pt>
                <c:pt idx="1929">
                  <c:v>19.29</c:v>
                </c:pt>
                <c:pt idx="1930">
                  <c:v>19.3</c:v>
                </c:pt>
                <c:pt idx="1931">
                  <c:v>19.309999999999999</c:v>
                </c:pt>
                <c:pt idx="1932">
                  <c:v>19.32</c:v>
                </c:pt>
                <c:pt idx="1933">
                  <c:v>19.329999999999998</c:v>
                </c:pt>
                <c:pt idx="1934">
                  <c:v>19.34</c:v>
                </c:pt>
                <c:pt idx="1935">
                  <c:v>19.350000000000001</c:v>
                </c:pt>
                <c:pt idx="1936">
                  <c:v>19.36</c:v>
                </c:pt>
                <c:pt idx="1937">
                  <c:v>19.37</c:v>
                </c:pt>
                <c:pt idx="1938">
                  <c:v>19.38</c:v>
                </c:pt>
                <c:pt idx="1939">
                  <c:v>19.39</c:v>
                </c:pt>
                <c:pt idx="1940">
                  <c:v>19.399999999999999</c:v>
                </c:pt>
                <c:pt idx="1941">
                  <c:v>19.41</c:v>
                </c:pt>
                <c:pt idx="1942">
                  <c:v>19.420000000000002</c:v>
                </c:pt>
                <c:pt idx="1943">
                  <c:v>19.43</c:v>
                </c:pt>
                <c:pt idx="1944">
                  <c:v>19.440000000000001</c:v>
                </c:pt>
                <c:pt idx="1945">
                  <c:v>19.45</c:v>
                </c:pt>
                <c:pt idx="1946">
                  <c:v>19.46</c:v>
                </c:pt>
                <c:pt idx="1947">
                  <c:v>19.47</c:v>
                </c:pt>
                <c:pt idx="1948">
                  <c:v>19.48</c:v>
                </c:pt>
                <c:pt idx="1949">
                  <c:v>19.489999999999998</c:v>
                </c:pt>
                <c:pt idx="1950">
                  <c:v>19.5</c:v>
                </c:pt>
                <c:pt idx="1951">
                  <c:v>19.510000000000002</c:v>
                </c:pt>
                <c:pt idx="1952">
                  <c:v>19.52</c:v>
                </c:pt>
                <c:pt idx="1953">
                  <c:v>19.53</c:v>
                </c:pt>
                <c:pt idx="1954">
                  <c:v>19.54</c:v>
                </c:pt>
                <c:pt idx="1955">
                  <c:v>19.55</c:v>
                </c:pt>
                <c:pt idx="1956">
                  <c:v>19.559999999999999</c:v>
                </c:pt>
                <c:pt idx="1957">
                  <c:v>19.57</c:v>
                </c:pt>
                <c:pt idx="1958">
                  <c:v>19.579999999999998</c:v>
                </c:pt>
                <c:pt idx="1959">
                  <c:v>19.59</c:v>
                </c:pt>
                <c:pt idx="1960">
                  <c:v>19.600000000000001</c:v>
                </c:pt>
                <c:pt idx="1961">
                  <c:v>19.61</c:v>
                </c:pt>
                <c:pt idx="1962">
                  <c:v>19.62</c:v>
                </c:pt>
                <c:pt idx="1963">
                  <c:v>19.63</c:v>
                </c:pt>
                <c:pt idx="1964">
                  <c:v>19.64</c:v>
                </c:pt>
                <c:pt idx="1965">
                  <c:v>19.649999999999999</c:v>
                </c:pt>
                <c:pt idx="1966">
                  <c:v>19.66</c:v>
                </c:pt>
                <c:pt idx="1967">
                  <c:v>19.670000000000002</c:v>
                </c:pt>
                <c:pt idx="1968">
                  <c:v>19.68</c:v>
                </c:pt>
                <c:pt idx="1969">
                  <c:v>19.690000000000001</c:v>
                </c:pt>
                <c:pt idx="1970">
                  <c:v>19.7</c:v>
                </c:pt>
                <c:pt idx="1971">
                  <c:v>19.71</c:v>
                </c:pt>
                <c:pt idx="1972">
                  <c:v>19.72</c:v>
                </c:pt>
                <c:pt idx="1973">
                  <c:v>19.73</c:v>
                </c:pt>
                <c:pt idx="1974">
                  <c:v>19.739999999999998</c:v>
                </c:pt>
                <c:pt idx="1975">
                  <c:v>19.75</c:v>
                </c:pt>
                <c:pt idx="1976">
                  <c:v>19.760000000000002</c:v>
                </c:pt>
                <c:pt idx="1977">
                  <c:v>19.77</c:v>
                </c:pt>
                <c:pt idx="1978">
                  <c:v>19.78</c:v>
                </c:pt>
                <c:pt idx="1979">
                  <c:v>19.79</c:v>
                </c:pt>
                <c:pt idx="1980">
                  <c:v>19.8</c:v>
                </c:pt>
                <c:pt idx="1981">
                  <c:v>19.809999999999999</c:v>
                </c:pt>
                <c:pt idx="1982">
                  <c:v>19.82</c:v>
                </c:pt>
                <c:pt idx="1983">
                  <c:v>19.829999999999998</c:v>
                </c:pt>
                <c:pt idx="1984">
                  <c:v>19.84</c:v>
                </c:pt>
                <c:pt idx="1985">
                  <c:v>19.850000000000001</c:v>
                </c:pt>
                <c:pt idx="1986">
                  <c:v>19.86</c:v>
                </c:pt>
                <c:pt idx="1987">
                  <c:v>19.87</c:v>
                </c:pt>
                <c:pt idx="1988">
                  <c:v>19.88</c:v>
                </c:pt>
                <c:pt idx="1989">
                  <c:v>19.89</c:v>
                </c:pt>
                <c:pt idx="1990">
                  <c:v>19.899999999999999</c:v>
                </c:pt>
                <c:pt idx="1991">
                  <c:v>19.91</c:v>
                </c:pt>
                <c:pt idx="1992">
                  <c:v>19.920000000000002</c:v>
                </c:pt>
                <c:pt idx="1993">
                  <c:v>19.93</c:v>
                </c:pt>
                <c:pt idx="1994">
                  <c:v>19.940000000000001</c:v>
                </c:pt>
                <c:pt idx="1995">
                  <c:v>19.95</c:v>
                </c:pt>
                <c:pt idx="1996">
                  <c:v>19.96</c:v>
                </c:pt>
                <c:pt idx="1997">
                  <c:v>19.97</c:v>
                </c:pt>
                <c:pt idx="1998">
                  <c:v>19.98</c:v>
                </c:pt>
                <c:pt idx="1999">
                  <c:v>19.989999999999998</c:v>
                </c:pt>
                <c:pt idx="2000">
                  <c:v>20</c:v>
                </c:pt>
                <c:pt idx="2001">
                  <c:v>20.010000000000002</c:v>
                </c:pt>
                <c:pt idx="2002">
                  <c:v>20.02</c:v>
                </c:pt>
                <c:pt idx="2003">
                  <c:v>20.03</c:v>
                </c:pt>
                <c:pt idx="2004">
                  <c:v>20.04</c:v>
                </c:pt>
                <c:pt idx="2005">
                  <c:v>20.05</c:v>
                </c:pt>
                <c:pt idx="2006">
                  <c:v>20.059999999999999</c:v>
                </c:pt>
                <c:pt idx="2007">
                  <c:v>20.07</c:v>
                </c:pt>
                <c:pt idx="2008">
                  <c:v>20.079999999999998</c:v>
                </c:pt>
                <c:pt idx="2009">
                  <c:v>20.09</c:v>
                </c:pt>
                <c:pt idx="2010">
                  <c:v>20.100000000000001</c:v>
                </c:pt>
                <c:pt idx="2011">
                  <c:v>20.11</c:v>
                </c:pt>
                <c:pt idx="2012">
                  <c:v>20.12</c:v>
                </c:pt>
                <c:pt idx="2013">
                  <c:v>20.13</c:v>
                </c:pt>
                <c:pt idx="2014">
                  <c:v>20.14</c:v>
                </c:pt>
                <c:pt idx="2015">
                  <c:v>20.149999999999999</c:v>
                </c:pt>
                <c:pt idx="2016">
                  <c:v>20.16</c:v>
                </c:pt>
                <c:pt idx="2017">
                  <c:v>20.170000000000002</c:v>
                </c:pt>
                <c:pt idx="2018">
                  <c:v>20.18</c:v>
                </c:pt>
                <c:pt idx="2019">
                  <c:v>20.190000000000001</c:v>
                </c:pt>
                <c:pt idx="2020">
                  <c:v>20.2</c:v>
                </c:pt>
                <c:pt idx="2021">
                  <c:v>20.21</c:v>
                </c:pt>
                <c:pt idx="2022">
                  <c:v>20.22</c:v>
                </c:pt>
                <c:pt idx="2023">
                  <c:v>20.23</c:v>
                </c:pt>
                <c:pt idx="2024">
                  <c:v>20.239999999999998</c:v>
                </c:pt>
                <c:pt idx="2025">
                  <c:v>20.25</c:v>
                </c:pt>
                <c:pt idx="2026">
                  <c:v>20.260000000000002</c:v>
                </c:pt>
                <c:pt idx="2027">
                  <c:v>20.27</c:v>
                </c:pt>
                <c:pt idx="2028">
                  <c:v>20.28</c:v>
                </c:pt>
                <c:pt idx="2029">
                  <c:v>20.29</c:v>
                </c:pt>
                <c:pt idx="2030">
                  <c:v>20.3</c:v>
                </c:pt>
                <c:pt idx="2031">
                  <c:v>20.309999999999999</c:v>
                </c:pt>
                <c:pt idx="2032">
                  <c:v>20.32</c:v>
                </c:pt>
                <c:pt idx="2033">
                  <c:v>20.329999999999998</c:v>
                </c:pt>
                <c:pt idx="2034">
                  <c:v>20.34</c:v>
                </c:pt>
                <c:pt idx="2035">
                  <c:v>20.350000000000001</c:v>
                </c:pt>
                <c:pt idx="2036">
                  <c:v>20.36</c:v>
                </c:pt>
                <c:pt idx="2037">
                  <c:v>20.37</c:v>
                </c:pt>
                <c:pt idx="2038">
                  <c:v>20.38</c:v>
                </c:pt>
                <c:pt idx="2039">
                  <c:v>20.39</c:v>
                </c:pt>
                <c:pt idx="2040">
                  <c:v>20.399999999999999</c:v>
                </c:pt>
                <c:pt idx="2041">
                  <c:v>20.41</c:v>
                </c:pt>
                <c:pt idx="2042">
                  <c:v>20.420000000000002</c:v>
                </c:pt>
                <c:pt idx="2043">
                  <c:v>20.43</c:v>
                </c:pt>
                <c:pt idx="2044">
                  <c:v>20.440000000000001</c:v>
                </c:pt>
                <c:pt idx="2045">
                  <c:v>20.45</c:v>
                </c:pt>
                <c:pt idx="2046">
                  <c:v>20.46</c:v>
                </c:pt>
                <c:pt idx="2047">
                  <c:v>20.47</c:v>
                </c:pt>
                <c:pt idx="2048">
                  <c:v>20.48</c:v>
                </c:pt>
                <c:pt idx="2049">
                  <c:v>20.49</c:v>
                </c:pt>
                <c:pt idx="2050">
                  <c:v>20.5</c:v>
                </c:pt>
                <c:pt idx="2051">
                  <c:v>20.51</c:v>
                </c:pt>
                <c:pt idx="2052">
                  <c:v>20.52</c:v>
                </c:pt>
                <c:pt idx="2053">
                  <c:v>20.53</c:v>
                </c:pt>
                <c:pt idx="2054">
                  <c:v>20.54</c:v>
                </c:pt>
                <c:pt idx="2055">
                  <c:v>20.55</c:v>
                </c:pt>
                <c:pt idx="2056">
                  <c:v>20.56</c:v>
                </c:pt>
                <c:pt idx="2057">
                  <c:v>20.57</c:v>
                </c:pt>
                <c:pt idx="2058">
                  <c:v>20.58</c:v>
                </c:pt>
                <c:pt idx="2059">
                  <c:v>20.59</c:v>
                </c:pt>
                <c:pt idx="2060">
                  <c:v>20.6</c:v>
                </c:pt>
                <c:pt idx="2061">
                  <c:v>20.61</c:v>
                </c:pt>
                <c:pt idx="2062">
                  <c:v>20.62</c:v>
                </c:pt>
                <c:pt idx="2063">
                  <c:v>20.63</c:v>
                </c:pt>
                <c:pt idx="2064">
                  <c:v>20.64</c:v>
                </c:pt>
                <c:pt idx="2065">
                  <c:v>20.65</c:v>
                </c:pt>
                <c:pt idx="2066">
                  <c:v>20.66</c:v>
                </c:pt>
                <c:pt idx="2067">
                  <c:v>20.67</c:v>
                </c:pt>
                <c:pt idx="2068">
                  <c:v>20.68</c:v>
                </c:pt>
                <c:pt idx="2069">
                  <c:v>20.69</c:v>
                </c:pt>
                <c:pt idx="2070">
                  <c:v>20.7</c:v>
                </c:pt>
                <c:pt idx="2071">
                  <c:v>20.71</c:v>
                </c:pt>
                <c:pt idx="2072">
                  <c:v>20.72</c:v>
                </c:pt>
                <c:pt idx="2073">
                  <c:v>20.73</c:v>
                </c:pt>
                <c:pt idx="2074">
                  <c:v>20.74</c:v>
                </c:pt>
                <c:pt idx="2075">
                  <c:v>20.75</c:v>
                </c:pt>
                <c:pt idx="2076">
                  <c:v>20.76</c:v>
                </c:pt>
                <c:pt idx="2077">
                  <c:v>20.77</c:v>
                </c:pt>
                <c:pt idx="2078">
                  <c:v>20.78</c:v>
                </c:pt>
                <c:pt idx="2079">
                  <c:v>20.79</c:v>
                </c:pt>
                <c:pt idx="2080">
                  <c:v>20.8</c:v>
                </c:pt>
                <c:pt idx="2081">
                  <c:v>20.81</c:v>
                </c:pt>
                <c:pt idx="2082">
                  <c:v>20.82</c:v>
                </c:pt>
                <c:pt idx="2083">
                  <c:v>20.83</c:v>
                </c:pt>
                <c:pt idx="2084">
                  <c:v>20.84</c:v>
                </c:pt>
                <c:pt idx="2085">
                  <c:v>20.85</c:v>
                </c:pt>
                <c:pt idx="2086">
                  <c:v>20.86</c:v>
                </c:pt>
                <c:pt idx="2087">
                  <c:v>20.87</c:v>
                </c:pt>
                <c:pt idx="2088">
                  <c:v>20.88</c:v>
                </c:pt>
                <c:pt idx="2089">
                  <c:v>20.89</c:v>
                </c:pt>
                <c:pt idx="2090">
                  <c:v>20.9</c:v>
                </c:pt>
                <c:pt idx="2091">
                  <c:v>20.91</c:v>
                </c:pt>
                <c:pt idx="2092">
                  <c:v>20.92</c:v>
                </c:pt>
                <c:pt idx="2093">
                  <c:v>20.93</c:v>
                </c:pt>
                <c:pt idx="2094">
                  <c:v>20.94</c:v>
                </c:pt>
                <c:pt idx="2095">
                  <c:v>20.95</c:v>
                </c:pt>
                <c:pt idx="2096">
                  <c:v>20.96</c:v>
                </c:pt>
                <c:pt idx="2097">
                  <c:v>20.97</c:v>
                </c:pt>
                <c:pt idx="2098">
                  <c:v>20.98</c:v>
                </c:pt>
                <c:pt idx="2099">
                  <c:v>20.99</c:v>
                </c:pt>
                <c:pt idx="2100">
                  <c:v>21</c:v>
                </c:pt>
                <c:pt idx="2101">
                  <c:v>21.01</c:v>
                </c:pt>
                <c:pt idx="2102">
                  <c:v>21.02</c:v>
                </c:pt>
                <c:pt idx="2103">
                  <c:v>21.03</c:v>
                </c:pt>
                <c:pt idx="2104">
                  <c:v>21.04</c:v>
                </c:pt>
                <c:pt idx="2105">
                  <c:v>21.05</c:v>
                </c:pt>
                <c:pt idx="2106">
                  <c:v>21.06</c:v>
                </c:pt>
                <c:pt idx="2107">
                  <c:v>21.07</c:v>
                </c:pt>
                <c:pt idx="2108">
                  <c:v>21.08</c:v>
                </c:pt>
                <c:pt idx="2109">
                  <c:v>21.09</c:v>
                </c:pt>
                <c:pt idx="2110">
                  <c:v>21.1</c:v>
                </c:pt>
                <c:pt idx="2111">
                  <c:v>21.11</c:v>
                </c:pt>
                <c:pt idx="2112">
                  <c:v>21.12</c:v>
                </c:pt>
                <c:pt idx="2113">
                  <c:v>21.13</c:v>
                </c:pt>
                <c:pt idx="2114">
                  <c:v>21.14</c:v>
                </c:pt>
                <c:pt idx="2115">
                  <c:v>21.15</c:v>
                </c:pt>
                <c:pt idx="2116">
                  <c:v>21.16</c:v>
                </c:pt>
                <c:pt idx="2117">
                  <c:v>21.17</c:v>
                </c:pt>
                <c:pt idx="2118">
                  <c:v>21.18</c:v>
                </c:pt>
                <c:pt idx="2119">
                  <c:v>21.19</c:v>
                </c:pt>
                <c:pt idx="2120">
                  <c:v>21.2</c:v>
                </c:pt>
                <c:pt idx="2121">
                  <c:v>21.21</c:v>
                </c:pt>
                <c:pt idx="2122">
                  <c:v>21.22</c:v>
                </c:pt>
                <c:pt idx="2123">
                  <c:v>21.23</c:v>
                </c:pt>
                <c:pt idx="2124">
                  <c:v>21.24</c:v>
                </c:pt>
                <c:pt idx="2125">
                  <c:v>21.25</c:v>
                </c:pt>
                <c:pt idx="2126">
                  <c:v>21.26</c:v>
                </c:pt>
                <c:pt idx="2127">
                  <c:v>21.27</c:v>
                </c:pt>
                <c:pt idx="2128">
                  <c:v>21.28</c:v>
                </c:pt>
                <c:pt idx="2129">
                  <c:v>21.29</c:v>
                </c:pt>
                <c:pt idx="2130">
                  <c:v>21.3</c:v>
                </c:pt>
                <c:pt idx="2131">
                  <c:v>21.31</c:v>
                </c:pt>
                <c:pt idx="2132">
                  <c:v>21.32</c:v>
                </c:pt>
                <c:pt idx="2133">
                  <c:v>21.33</c:v>
                </c:pt>
                <c:pt idx="2134">
                  <c:v>21.34</c:v>
                </c:pt>
                <c:pt idx="2135">
                  <c:v>21.35</c:v>
                </c:pt>
                <c:pt idx="2136">
                  <c:v>21.36</c:v>
                </c:pt>
                <c:pt idx="2137">
                  <c:v>21.37</c:v>
                </c:pt>
                <c:pt idx="2138">
                  <c:v>21.38</c:v>
                </c:pt>
                <c:pt idx="2139">
                  <c:v>21.39</c:v>
                </c:pt>
                <c:pt idx="2140">
                  <c:v>21.4</c:v>
                </c:pt>
                <c:pt idx="2141">
                  <c:v>21.41</c:v>
                </c:pt>
                <c:pt idx="2142">
                  <c:v>21.42</c:v>
                </c:pt>
                <c:pt idx="2143">
                  <c:v>21.43</c:v>
                </c:pt>
                <c:pt idx="2144">
                  <c:v>21.44</c:v>
                </c:pt>
                <c:pt idx="2145">
                  <c:v>21.45</c:v>
                </c:pt>
                <c:pt idx="2146">
                  <c:v>21.46</c:v>
                </c:pt>
                <c:pt idx="2147">
                  <c:v>21.47</c:v>
                </c:pt>
                <c:pt idx="2148">
                  <c:v>21.48</c:v>
                </c:pt>
                <c:pt idx="2149">
                  <c:v>21.49</c:v>
                </c:pt>
                <c:pt idx="2150">
                  <c:v>21.5</c:v>
                </c:pt>
                <c:pt idx="2151">
                  <c:v>21.51</c:v>
                </c:pt>
                <c:pt idx="2152">
                  <c:v>21.52</c:v>
                </c:pt>
                <c:pt idx="2153">
                  <c:v>21.53</c:v>
                </c:pt>
                <c:pt idx="2154">
                  <c:v>21.54</c:v>
                </c:pt>
                <c:pt idx="2155">
                  <c:v>21.55</c:v>
                </c:pt>
                <c:pt idx="2156">
                  <c:v>21.56</c:v>
                </c:pt>
                <c:pt idx="2157">
                  <c:v>21.57</c:v>
                </c:pt>
                <c:pt idx="2158">
                  <c:v>21.58</c:v>
                </c:pt>
                <c:pt idx="2159">
                  <c:v>21.59</c:v>
                </c:pt>
                <c:pt idx="2160">
                  <c:v>21.6</c:v>
                </c:pt>
                <c:pt idx="2161">
                  <c:v>21.61</c:v>
                </c:pt>
                <c:pt idx="2162">
                  <c:v>21.62</c:v>
                </c:pt>
                <c:pt idx="2163">
                  <c:v>21.63</c:v>
                </c:pt>
                <c:pt idx="2164">
                  <c:v>21.64</c:v>
                </c:pt>
                <c:pt idx="2165">
                  <c:v>21.65</c:v>
                </c:pt>
                <c:pt idx="2166">
                  <c:v>21.66</c:v>
                </c:pt>
                <c:pt idx="2167">
                  <c:v>21.67</c:v>
                </c:pt>
                <c:pt idx="2168">
                  <c:v>21.68</c:v>
                </c:pt>
                <c:pt idx="2169">
                  <c:v>21.69</c:v>
                </c:pt>
                <c:pt idx="2170">
                  <c:v>21.7</c:v>
                </c:pt>
                <c:pt idx="2171">
                  <c:v>21.71</c:v>
                </c:pt>
                <c:pt idx="2172">
                  <c:v>21.72</c:v>
                </c:pt>
                <c:pt idx="2173">
                  <c:v>21.73</c:v>
                </c:pt>
                <c:pt idx="2174">
                  <c:v>21.74</c:v>
                </c:pt>
                <c:pt idx="2175">
                  <c:v>21.75</c:v>
                </c:pt>
                <c:pt idx="2176">
                  <c:v>21.76</c:v>
                </c:pt>
                <c:pt idx="2177">
                  <c:v>21.77</c:v>
                </c:pt>
                <c:pt idx="2178">
                  <c:v>21.78</c:v>
                </c:pt>
                <c:pt idx="2179">
                  <c:v>21.79</c:v>
                </c:pt>
                <c:pt idx="2180">
                  <c:v>21.8</c:v>
                </c:pt>
                <c:pt idx="2181">
                  <c:v>21.81</c:v>
                </c:pt>
                <c:pt idx="2182">
                  <c:v>21.82</c:v>
                </c:pt>
                <c:pt idx="2183">
                  <c:v>21.83</c:v>
                </c:pt>
                <c:pt idx="2184">
                  <c:v>21.84</c:v>
                </c:pt>
                <c:pt idx="2185">
                  <c:v>21.85</c:v>
                </c:pt>
                <c:pt idx="2186">
                  <c:v>21.86</c:v>
                </c:pt>
                <c:pt idx="2187">
                  <c:v>21.87</c:v>
                </c:pt>
                <c:pt idx="2188">
                  <c:v>21.88</c:v>
                </c:pt>
                <c:pt idx="2189">
                  <c:v>21.89</c:v>
                </c:pt>
                <c:pt idx="2190">
                  <c:v>21.9</c:v>
                </c:pt>
                <c:pt idx="2191">
                  <c:v>21.91</c:v>
                </c:pt>
                <c:pt idx="2192">
                  <c:v>21.92</c:v>
                </c:pt>
                <c:pt idx="2193">
                  <c:v>21.93</c:v>
                </c:pt>
                <c:pt idx="2194">
                  <c:v>21.94</c:v>
                </c:pt>
                <c:pt idx="2195">
                  <c:v>21.95</c:v>
                </c:pt>
                <c:pt idx="2196">
                  <c:v>21.96</c:v>
                </c:pt>
                <c:pt idx="2197">
                  <c:v>21.97</c:v>
                </c:pt>
                <c:pt idx="2198">
                  <c:v>21.98</c:v>
                </c:pt>
                <c:pt idx="2199">
                  <c:v>21.99</c:v>
                </c:pt>
                <c:pt idx="2200">
                  <c:v>22</c:v>
                </c:pt>
                <c:pt idx="2201">
                  <c:v>22.01</c:v>
                </c:pt>
                <c:pt idx="2202">
                  <c:v>22.02</c:v>
                </c:pt>
                <c:pt idx="2203">
                  <c:v>22.03</c:v>
                </c:pt>
                <c:pt idx="2204">
                  <c:v>22.04</c:v>
                </c:pt>
                <c:pt idx="2205">
                  <c:v>22.05</c:v>
                </c:pt>
                <c:pt idx="2206">
                  <c:v>22.06</c:v>
                </c:pt>
                <c:pt idx="2207">
                  <c:v>22.07</c:v>
                </c:pt>
                <c:pt idx="2208">
                  <c:v>22.08</c:v>
                </c:pt>
                <c:pt idx="2209">
                  <c:v>22.09</c:v>
                </c:pt>
                <c:pt idx="2210">
                  <c:v>22.1</c:v>
                </c:pt>
                <c:pt idx="2211">
                  <c:v>22.11</c:v>
                </c:pt>
                <c:pt idx="2212">
                  <c:v>22.12</c:v>
                </c:pt>
                <c:pt idx="2213">
                  <c:v>22.13</c:v>
                </c:pt>
                <c:pt idx="2214">
                  <c:v>22.14</c:v>
                </c:pt>
                <c:pt idx="2215">
                  <c:v>22.15</c:v>
                </c:pt>
                <c:pt idx="2216">
                  <c:v>22.16</c:v>
                </c:pt>
                <c:pt idx="2217">
                  <c:v>22.17</c:v>
                </c:pt>
                <c:pt idx="2218">
                  <c:v>22.18</c:v>
                </c:pt>
                <c:pt idx="2219">
                  <c:v>22.19</c:v>
                </c:pt>
                <c:pt idx="2220">
                  <c:v>22.2</c:v>
                </c:pt>
                <c:pt idx="2221">
                  <c:v>22.21</c:v>
                </c:pt>
                <c:pt idx="2222">
                  <c:v>22.22</c:v>
                </c:pt>
                <c:pt idx="2223">
                  <c:v>22.23</c:v>
                </c:pt>
                <c:pt idx="2224">
                  <c:v>22.24</c:v>
                </c:pt>
                <c:pt idx="2225">
                  <c:v>22.25</c:v>
                </c:pt>
                <c:pt idx="2226">
                  <c:v>22.26</c:v>
                </c:pt>
                <c:pt idx="2227">
                  <c:v>22.27</c:v>
                </c:pt>
                <c:pt idx="2228">
                  <c:v>22.28</c:v>
                </c:pt>
                <c:pt idx="2229">
                  <c:v>22.29</c:v>
                </c:pt>
                <c:pt idx="2230">
                  <c:v>22.3</c:v>
                </c:pt>
                <c:pt idx="2231">
                  <c:v>22.31</c:v>
                </c:pt>
                <c:pt idx="2232">
                  <c:v>22.32</c:v>
                </c:pt>
                <c:pt idx="2233">
                  <c:v>22.33</c:v>
                </c:pt>
                <c:pt idx="2234">
                  <c:v>22.34</c:v>
                </c:pt>
                <c:pt idx="2235">
                  <c:v>22.35</c:v>
                </c:pt>
                <c:pt idx="2236">
                  <c:v>22.36</c:v>
                </c:pt>
                <c:pt idx="2237">
                  <c:v>22.37</c:v>
                </c:pt>
                <c:pt idx="2238">
                  <c:v>22.38</c:v>
                </c:pt>
                <c:pt idx="2239">
                  <c:v>22.39</c:v>
                </c:pt>
                <c:pt idx="2240">
                  <c:v>22.4</c:v>
                </c:pt>
                <c:pt idx="2241">
                  <c:v>22.41</c:v>
                </c:pt>
                <c:pt idx="2242">
                  <c:v>22.42</c:v>
                </c:pt>
                <c:pt idx="2243">
                  <c:v>22.43</c:v>
                </c:pt>
                <c:pt idx="2244">
                  <c:v>22.44</c:v>
                </c:pt>
                <c:pt idx="2245">
                  <c:v>22.45</c:v>
                </c:pt>
                <c:pt idx="2246">
                  <c:v>22.46</c:v>
                </c:pt>
                <c:pt idx="2247">
                  <c:v>22.47</c:v>
                </c:pt>
                <c:pt idx="2248">
                  <c:v>22.48</c:v>
                </c:pt>
                <c:pt idx="2249">
                  <c:v>22.49</c:v>
                </c:pt>
                <c:pt idx="2250">
                  <c:v>22.5</c:v>
                </c:pt>
                <c:pt idx="2251">
                  <c:v>22.51</c:v>
                </c:pt>
                <c:pt idx="2252">
                  <c:v>22.52</c:v>
                </c:pt>
                <c:pt idx="2253">
                  <c:v>22.53</c:v>
                </c:pt>
                <c:pt idx="2254">
                  <c:v>22.54</c:v>
                </c:pt>
                <c:pt idx="2255">
                  <c:v>22.55</c:v>
                </c:pt>
                <c:pt idx="2256">
                  <c:v>22.56</c:v>
                </c:pt>
                <c:pt idx="2257">
                  <c:v>22.57</c:v>
                </c:pt>
                <c:pt idx="2258">
                  <c:v>22.58</c:v>
                </c:pt>
                <c:pt idx="2259">
                  <c:v>22.59</c:v>
                </c:pt>
                <c:pt idx="2260">
                  <c:v>22.6</c:v>
                </c:pt>
                <c:pt idx="2261">
                  <c:v>22.61</c:v>
                </c:pt>
                <c:pt idx="2262">
                  <c:v>22.62</c:v>
                </c:pt>
                <c:pt idx="2263">
                  <c:v>22.63</c:v>
                </c:pt>
                <c:pt idx="2264">
                  <c:v>22.64</c:v>
                </c:pt>
                <c:pt idx="2265">
                  <c:v>22.65</c:v>
                </c:pt>
                <c:pt idx="2266">
                  <c:v>22.66</c:v>
                </c:pt>
                <c:pt idx="2267">
                  <c:v>22.67</c:v>
                </c:pt>
                <c:pt idx="2268">
                  <c:v>22.68</c:v>
                </c:pt>
                <c:pt idx="2269">
                  <c:v>22.69</c:v>
                </c:pt>
                <c:pt idx="2270">
                  <c:v>22.7</c:v>
                </c:pt>
                <c:pt idx="2271">
                  <c:v>22.71</c:v>
                </c:pt>
                <c:pt idx="2272">
                  <c:v>22.72</c:v>
                </c:pt>
                <c:pt idx="2273">
                  <c:v>22.73</c:v>
                </c:pt>
                <c:pt idx="2274">
                  <c:v>22.74</c:v>
                </c:pt>
                <c:pt idx="2275">
                  <c:v>22.75</c:v>
                </c:pt>
                <c:pt idx="2276">
                  <c:v>22.76</c:v>
                </c:pt>
                <c:pt idx="2277">
                  <c:v>22.77</c:v>
                </c:pt>
                <c:pt idx="2278">
                  <c:v>22.78</c:v>
                </c:pt>
                <c:pt idx="2279">
                  <c:v>22.79</c:v>
                </c:pt>
                <c:pt idx="2280">
                  <c:v>22.8</c:v>
                </c:pt>
                <c:pt idx="2281">
                  <c:v>22.81</c:v>
                </c:pt>
                <c:pt idx="2282">
                  <c:v>22.82</c:v>
                </c:pt>
                <c:pt idx="2283">
                  <c:v>22.83</c:v>
                </c:pt>
                <c:pt idx="2284">
                  <c:v>22.84</c:v>
                </c:pt>
                <c:pt idx="2285">
                  <c:v>22.85</c:v>
                </c:pt>
                <c:pt idx="2286">
                  <c:v>22.86</c:v>
                </c:pt>
                <c:pt idx="2287">
                  <c:v>22.87</c:v>
                </c:pt>
                <c:pt idx="2288">
                  <c:v>22.88</c:v>
                </c:pt>
                <c:pt idx="2289">
                  <c:v>22.89</c:v>
                </c:pt>
                <c:pt idx="2290">
                  <c:v>22.9</c:v>
                </c:pt>
                <c:pt idx="2291">
                  <c:v>22.91</c:v>
                </c:pt>
                <c:pt idx="2292">
                  <c:v>22.92</c:v>
                </c:pt>
                <c:pt idx="2293">
                  <c:v>22.93</c:v>
                </c:pt>
                <c:pt idx="2294">
                  <c:v>22.94</c:v>
                </c:pt>
                <c:pt idx="2295">
                  <c:v>22.95</c:v>
                </c:pt>
                <c:pt idx="2296">
                  <c:v>22.96</c:v>
                </c:pt>
                <c:pt idx="2297">
                  <c:v>22.97</c:v>
                </c:pt>
                <c:pt idx="2298">
                  <c:v>22.98</c:v>
                </c:pt>
                <c:pt idx="2299">
                  <c:v>22.99</c:v>
                </c:pt>
                <c:pt idx="2300">
                  <c:v>23</c:v>
                </c:pt>
                <c:pt idx="2301">
                  <c:v>23.01</c:v>
                </c:pt>
                <c:pt idx="2302">
                  <c:v>23.02</c:v>
                </c:pt>
                <c:pt idx="2303">
                  <c:v>23.03</c:v>
                </c:pt>
                <c:pt idx="2304">
                  <c:v>23.04</c:v>
                </c:pt>
                <c:pt idx="2305">
                  <c:v>23.05</c:v>
                </c:pt>
                <c:pt idx="2306">
                  <c:v>23.06</c:v>
                </c:pt>
                <c:pt idx="2307">
                  <c:v>23.07</c:v>
                </c:pt>
                <c:pt idx="2308">
                  <c:v>23.08</c:v>
                </c:pt>
                <c:pt idx="2309">
                  <c:v>23.09</c:v>
                </c:pt>
                <c:pt idx="2310">
                  <c:v>23.1</c:v>
                </c:pt>
                <c:pt idx="2311">
                  <c:v>23.11</c:v>
                </c:pt>
                <c:pt idx="2312">
                  <c:v>23.12</c:v>
                </c:pt>
                <c:pt idx="2313">
                  <c:v>23.13</c:v>
                </c:pt>
                <c:pt idx="2314">
                  <c:v>23.14</c:v>
                </c:pt>
                <c:pt idx="2315">
                  <c:v>23.15</c:v>
                </c:pt>
                <c:pt idx="2316">
                  <c:v>23.16</c:v>
                </c:pt>
                <c:pt idx="2317">
                  <c:v>23.17</c:v>
                </c:pt>
                <c:pt idx="2318">
                  <c:v>23.18</c:v>
                </c:pt>
                <c:pt idx="2319">
                  <c:v>23.19</c:v>
                </c:pt>
                <c:pt idx="2320">
                  <c:v>23.2</c:v>
                </c:pt>
                <c:pt idx="2321">
                  <c:v>23.21</c:v>
                </c:pt>
                <c:pt idx="2322">
                  <c:v>23.22</c:v>
                </c:pt>
                <c:pt idx="2323">
                  <c:v>23.23</c:v>
                </c:pt>
                <c:pt idx="2324">
                  <c:v>23.24</c:v>
                </c:pt>
                <c:pt idx="2325">
                  <c:v>23.25</c:v>
                </c:pt>
                <c:pt idx="2326">
                  <c:v>23.26</c:v>
                </c:pt>
                <c:pt idx="2327">
                  <c:v>23.27</c:v>
                </c:pt>
                <c:pt idx="2328">
                  <c:v>23.28</c:v>
                </c:pt>
                <c:pt idx="2329">
                  <c:v>23.29</c:v>
                </c:pt>
                <c:pt idx="2330">
                  <c:v>23.3</c:v>
                </c:pt>
                <c:pt idx="2331">
                  <c:v>23.31</c:v>
                </c:pt>
                <c:pt idx="2332">
                  <c:v>23.32</c:v>
                </c:pt>
                <c:pt idx="2333">
                  <c:v>23.33</c:v>
                </c:pt>
                <c:pt idx="2334">
                  <c:v>23.34</c:v>
                </c:pt>
                <c:pt idx="2335">
                  <c:v>23.35</c:v>
                </c:pt>
                <c:pt idx="2336">
                  <c:v>23.36</c:v>
                </c:pt>
                <c:pt idx="2337">
                  <c:v>23.37</c:v>
                </c:pt>
                <c:pt idx="2338">
                  <c:v>23.38</c:v>
                </c:pt>
                <c:pt idx="2339">
                  <c:v>23.39</c:v>
                </c:pt>
                <c:pt idx="2340">
                  <c:v>23.4</c:v>
                </c:pt>
                <c:pt idx="2341">
                  <c:v>23.41</c:v>
                </c:pt>
                <c:pt idx="2342">
                  <c:v>23.42</c:v>
                </c:pt>
                <c:pt idx="2343">
                  <c:v>23.43</c:v>
                </c:pt>
                <c:pt idx="2344">
                  <c:v>23.44</c:v>
                </c:pt>
                <c:pt idx="2345">
                  <c:v>23.45</c:v>
                </c:pt>
                <c:pt idx="2346">
                  <c:v>23.46</c:v>
                </c:pt>
                <c:pt idx="2347">
                  <c:v>23.47</c:v>
                </c:pt>
                <c:pt idx="2348">
                  <c:v>23.48</c:v>
                </c:pt>
                <c:pt idx="2349">
                  <c:v>23.49</c:v>
                </c:pt>
                <c:pt idx="2350">
                  <c:v>23.5</c:v>
                </c:pt>
                <c:pt idx="2351">
                  <c:v>23.51</c:v>
                </c:pt>
                <c:pt idx="2352">
                  <c:v>23.52</c:v>
                </c:pt>
                <c:pt idx="2353">
                  <c:v>23.53</c:v>
                </c:pt>
                <c:pt idx="2354">
                  <c:v>23.54</c:v>
                </c:pt>
                <c:pt idx="2355">
                  <c:v>23.55</c:v>
                </c:pt>
                <c:pt idx="2356">
                  <c:v>23.56</c:v>
                </c:pt>
                <c:pt idx="2357">
                  <c:v>23.57</c:v>
                </c:pt>
                <c:pt idx="2358">
                  <c:v>23.58</c:v>
                </c:pt>
                <c:pt idx="2359">
                  <c:v>23.59</c:v>
                </c:pt>
                <c:pt idx="2360">
                  <c:v>23.6</c:v>
                </c:pt>
                <c:pt idx="2361">
                  <c:v>23.61</c:v>
                </c:pt>
                <c:pt idx="2362">
                  <c:v>23.62</c:v>
                </c:pt>
                <c:pt idx="2363">
                  <c:v>23.63</c:v>
                </c:pt>
                <c:pt idx="2364">
                  <c:v>23.64</c:v>
                </c:pt>
                <c:pt idx="2365">
                  <c:v>23.65</c:v>
                </c:pt>
                <c:pt idx="2366">
                  <c:v>23.66</c:v>
                </c:pt>
                <c:pt idx="2367">
                  <c:v>23.67</c:v>
                </c:pt>
                <c:pt idx="2368">
                  <c:v>23.68</c:v>
                </c:pt>
                <c:pt idx="2369">
                  <c:v>23.69</c:v>
                </c:pt>
                <c:pt idx="2370">
                  <c:v>23.7</c:v>
                </c:pt>
                <c:pt idx="2371">
                  <c:v>23.71</c:v>
                </c:pt>
                <c:pt idx="2372">
                  <c:v>23.72</c:v>
                </c:pt>
                <c:pt idx="2373">
                  <c:v>23.73</c:v>
                </c:pt>
                <c:pt idx="2374">
                  <c:v>23.74</c:v>
                </c:pt>
                <c:pt idx="2375">
                  <c:v>23.75</c:v>
                </c:pt>
                <c:pt idx="2376">
                  <c:v>23.76</c:v>
                </c:pt>
                <c:pt idx="2377">
                  <c:v>23.77</c:v>
                </c:pt>
                <c:pt idx="2378">
                  <c:v>23.78</c:v>
                </c:pt>
                <c:pt idx="2379">
                  <c:v>23.79</c:v>
                </c:pt>
                <c:pt idx="2380">
                  <c:v>23.8</c:v>
                </c:pt>
                <c:pt idx="2381">
                  <c:v>23.81</c:v>
                </c:pt>
                <c:pt idx="2382">
                  <c:v>23.82</c:v>
                </c:pt>
                <c:pt idx="2383">
                  <c:v>23.83</c:v>
                </c:pt>
                <c:pt idx="2384">
                  <c:v>23.84</c:v>
                </c:pt>
                <c:pt idx="2385">
                  <c:v>23.85</c:v>
                </c:pt>
                <c:pt idx="2386">
                  <c:v>23.86</c:v>
                </c:pt>
                <c:pt idx="2387">
                  <c:v>23.87</c:v>
                </c:pt>
                <c:pt idx="2388">
                  <c:v>23.88</c:v>
                </c:pt>
                <c:pt idx="2389">
                  <c:v>23.89</c:v>
                </c:pt>
                <c:pt idx="2390">
                  <c:v>23.9</c:v>
                </c:pt>
                <c:pt idx="2391">
                  <c:v>23.91</c:v>
                </c:pt>
                <c:pt idx="2392">
                  <c:v>23.92</c:v>
                </c:pt>
                <c:pt idx="2393">
                  <c:v>23.93</c:v>
                </c:pt>
                <c:pt idx="2394">
                  <c:v>23.94</c:v>
                </c:pt>
                <c:pt idx="2395">
                  <c:v>23.95</c:v>
                </c:pt>
                <c:pt idx="2396">
                  <c:v>23.96</c:v>
                </c:pt>
                <c:pt idx="2397">
                  <c:v>23.97</c:v>
                </c:pt>
                <c:pt idx="2398">
                  <c:v>23.98</c:v>
                </c:pt>
                <c:pt idx="2399">
                  <c:v>23.99</c:v>
                </c:pt>
                <c:pt idx="2400">
                  <c:v>24</c:v>
                </c:pt>
                <c:pt idx="2401">
                  <c:v>24.01</c:v>
                </c:pt>
                <c:pt idx="2402">
                  <c:v>24.02</c:v>
                </c:pt>
                <c:pt idx="2403">
                  <c:v>24.03</c:v>
                </c:pt>
                <c:pt idx="2404">
                  <c:v>24.04</c:v>
                </c:pt>
                <c:pt idx="2405">
                  <c:v>24.05</c:v>
                </c:pt>
                <c:pt idx="2406">
                  <c:v>24.06</c:v>
                </c:pt>
                <c:pt idx="2407">
                  <c:v>24.07</c:v>
                </c:pt>
                <c:pt idx="2408">
                  <c:v>24.08</c:v>
                </c:pt>
                <c:pt idx="2409">
                  <c:v>24.09</c:v>
                </c:pt>
                <c:pt idx="2410">
                  <c:v>24.1</c:v>
                </c:pt>
                <c:pt idx="2411">
                  <c:v>24.11</c:v>
                </c:pt>
                <c:pt idx="2412">
                  <c:v>24.12</c:v>
                </c:pt>
                <c:pt idx="2413">
                  <c:v>24.13</c:v>
                </c:pt>
                <c:pt idx="2414">
                  <c:v>24.14</c:v>
                </c:pt>
                <c:pt idx="2415">
                  <c:v>24.15</c:v>
                </c:pt>
                <c:pt idx="2416">
                  <c:v>24.16</c:v>
                </c:pt>
                <c:pt idx="2417">
                  <c:v>24.17</c:v>
                </c:pt>
                <c:pt idx="2418">
                  <c:v>24.18</c:v>
                </c:pt>
                <c:pt idx="2419">
                  <c:v>24.19</c:v>
                </c:pt>
                <c:pt idx="2420">
                  <c:v>24.2</c:v>
                </c:pt>
                <c:pt idx="2421">
                  <c:v>24.21</c:v>
                </c:pt>
                <c:pt idx="2422">
                  <c:v>24.22</c:v>
                </c:pt>
                <c:pt idx="2423">
                  <c:v>24.23</c:v>
                </c:pt>
                <c:pt idx="2424">
                  <c:v>24.24</c:v>
                </c:pt>
                <c:pt idx="2425">
                  <c:v>24.25</c:v>
                </c:pt>
                <c:pt idx="2426">
                  <c:v>24.26</c:v>
                </c:pt>
                <c:pt idx="2427">
                  <c:v>24.27</c:v>
                </c:pt>
                <c:pt idx="2428">
                  <c:v>24.28</c:v>
                </c:pt>
                <c:pt idx="2429">
                  <c:v>24.29</c:v>
                </c:pt>
                <c:pt idx="2430">
                  <c:v>24.3</c:v>
                </c:pt>
                <c:pt idx="2431">
                  <c:v>24.31</c:v>
                </c:pt>
                <c:pt idx="2432">
                  <c:v>24.32</c:v>
                </c:pt>
                <c:pt idx="2433">
                  <c:v>24.33</c:v>
                </c:pt>
                <c:pt idx="2434">
                  <c:v>24.34</c:v>
                </c:pt>
                <c:pt idx="2435">
                  <c:v>24.35</c:v>
                </c:pt>
                <c:pt idx="2436">
                  <c:v>24.36</c:v>
                </c:pt>
                <c:pt idx="2437">
                  <c:v>24.37</c:v>
                </c:pt>
                <c:pt idx="2438">
                  <c:v>24.38</c:v>
                </c:pt>
                <c:pt idx="2439">
                  <c:v>24.39</c:v>
                </c:pt>
                <c:pt idx="2440">
                  <c:v>24.4</c:v>
                </c:pt>
                <c:pt idx="2441">
                  <c:v>24.41</c:v>
                </c:pt>
                <c:pt idx="2442">
                  <c:v>24.42</c:v>
                </c:pt>
                <c:pt idx="2443">
                  <c:v>24.43</c:v>
                </c:pt>
                <c:pt idx="2444">
                  <c:v>24.44</c:v>
                </c:pt>
                <c:pt idx="2445">
                  <c:v>24.45</c:v>
                </c:pt>
                <c:pt idx="2446">
                  <c:v>24.46</c:v>
                </c:pt>
                <c:pt idx="2447">
                  <c:v>24.47</c:v>
                </c:pt>
                <c:pt idx="2448">
                  <c:v>24.48</c:v>
                </c:pt>
                <c:pt idx="2449">
                  <c:v>24.49</c:v>
                </c:pt>
                <c:pt idx="2450">
                  <c:v>24.5</c:v>
                </c:pt>
                <c:pt idx="2451">
                  <c:v>24.51</c:v>
                </c:pt>
                <c:pt idx="2452">
                  <c:v>24.52</c:v>
                </c:pt>
                <c:pt idx="2453">
                  <c:v>24.53</c:v>
                </c:pt>
                <c:pt idx="2454">
                  <c:v>24.54</c:v>
                </c:pt>
                <c:pt idx="2455">
                  <c:v>24.55</c:v>
                </c:pt>
                <c:pt idx="2456">
                  <c:v>24.56</c:v>
                </c:pt>
                <c:pt idx="2457">
                  <c:v>24.57</c:v>
                </c:pt>
                <c:pt idx="2458">
                  <c:v>24.58</c:v>
                </c:pt>
                <c:pt idx="2459">
                  <c:v>24.59</c:v>
                </c:pt>
                <c:pt idx="2460">
                  <c:v>24.6</c:v>
                </c:pt>
                <c:pt idx="2461">
                  <c:v>24.61</c:v>
                </c:pt>
                <c:pt idx="2462">
                  <c:v>24.62</c:v>
                </c:pt>
                <c:pt idx="2463">
                  <c:v>24.63</c:v>
                </c:pt>
                <c:pt idx="2464">
                  <c:v>24.64</c:v>
                </c:pt>
                <c:pt idx="2465">
                  <c:v>24.65</c:v>
                </c:pt>
                <c:pt idx="2466">
                  <c:v>24.66</c:v>
                </c:pt>
                <c:pt idx="2467">
                  <c:v>24.67</c:v>
                </c:pt>
                <c:pt idx="2468">
                  <c:v>24.68</c:v>
                </c:pt>
                <c:pt idx="2469">
                  <c:v>24.69</c:v>
                </c:pt>
                <c:pt idx="2470">
                  <c:v>24.7</c:v>
                </c:pt>
                <c:pt idx="2471">
                  <c:v>24.71</c:v>
                </c:pt>
                <c:pt idx="2472">
                  <c:v>24.72</c:v>
                </c:pt>
                <c:pt idx="2473">
                  <c:v>24.73</c:v>
                </c:pt>
                <c:pt idx="2474">
                  <c:v>24.74</c:v>
                </c:pt>
                <c:pt idx="2475">
                  <c:v>24.75</c:v>
                </c:pt>
                <c:pt idx="2476">
                  <c:v>24.76</c:v>
                </c:pt>
                <c:pt idx="2477">
                  <c:v>24.77</c:v>
                </c:pt>
                <c:pt idx="2478">
                  <c:v>24.78</c:v>
                </c:pt>
                <c:pt idx="2479">
                  <c:v>24.79</c:v>
                </c:pt>
                <c:pt idx="2480">
                  <c:v>24.8</c:v>
                </c:pt>
                <c:pt idx="2481">
                  <c:v>24.81</c:v>
                </c:pt>
                <c:pt idx="2482">
                  <c:v>24.82</c:v>
                </c:pt>
                <c:pt idx="2483">
                  <c:v>24.83</c:v>
                </c:pt>
                <c:pt idx="2484">
                  <c:v>24.84</c:v>
                </c:pt>
                <c:pt idx="2485">
                  <c:v>24.85</c:v>
                </c:pt>
                <c:pt idx="2486">
                  <c:v>24.86</c:v>
                </c:pt>
                <c:pt idx="2487">
                  <c:v>24.87</c:v>
                </c:pt>
                <c:pt idx="2488">
                  <c:v>24.88</c:v>
                </c:pt>
                <c:pt idx="2489">
                  <c:v>24.89</c:v>
                </c:pt>
                <c:pt idx="2490">
                  <c:v>24.9</c:v>
                </c:pt>
                <c:pt idx="2491">
                  <c:v>24.91</c:v>
                </c:pt>
                <c:pt idx="2492">
                  <c:v>24.92</c:v>
                </c:pt>
                <c:pt idx="2493">
                  <c:v>24.93</c:v>
                </c:pt>
                <c:pt idx="2494">
                  <c:v>24.94</c:v>
                </c:pt>
                <c:pt idx="2495">
                  <c:v>24.95</c:v>
                </c:pt>
                <c:pt idx="2496">
                  <c:v>24.96</c:v>
                </c:pt>
                <c:pt idx="2497">
                  <c:v>24.97</c:v>
                </c:pt>
                <c:pt idx="2498">
                  <c:v>24.98</c:v>
                </c:pt>
                <c:pt idx="2499">
                  <c:v>24.99</c:v>
                </c:pt>
              </c:numCache>
            </c:numRef>
          </c:xVal>
          <c:yVal>
            <c:numRef>
              <c:f>'AL0004'!$AQ$5:$AQ$2504</c:f>
              <c:numCache>
                <c:formatCode>General</c:formatCode>
                <c:ptCount val="2500"/>
                <c:pt idx="0">
                  <c:v>0</c:v>
                </c:pt>
                <c:pt idx="1">
                  <c:v>1.6000000000000001E-3</c:v>
                </c:pt>
                <c:pt idx="2">
                  <c:v>8.0000000000000004E-4</c:v>
                </c:pt>
                <c:pt idx="3">
                  <c:v>-8.0000000000000004E-4</c:v>
                </c:pt>
                <c:pt idx="4">
                  <c:v>-8.0000000000000004E-4</c:v>
                </c:pt>
                <c:pt idx="5">
                  <c:v>0</c:v>
                </c:pt>
                <c:pt idx="6">
                  <c:v>1.6000000000000001E-3</c:v>
                </c:pt>
                <c:pt idx="7">
                  <c:v>0</c:v>
                </c:pt>
                <c:pt idx="8">
                  <c:v>1.6000000000000001E-3</c:v>
                </c:pt>
                <c:pt idx="9">
                  <c:v>8.0000000000000004E-4</c:v>
                </c:pt>
                <c:pt idx="10">
                  <c:v>8.0000000000000004E-4</c:v>
                </c:pt>
                <c:pt idx="11">
                  <c:v>1.6000000000000001E-3</c:v>
                </c:pt>
                <c:pt idx="12">
                  <c:v>8.0000000000000004E-4</c:v>
                </c:pt>
                <c:pt idx="13">
                  <c:v>1.6000000000000001E-3</c:v>
                </c:pt>
                <c:pt idx="14">
                  <c:v>1.6000000000000001E-3</c:v>
                </c:pt>
                <c:pt idx="15">
                  <c:v>-1.6000000000000001E-3</c:v>
                </c:pt>
                <c:pt idx="16">
                  <c:v>2.3999999999999998E-3</c:v>
                </c:pt>
                <c:pt idx="17">
                  <c:v>0</c:v>
                </c:pt>
                <c:pt idx="18">
                  <c:v>-8.0000000000000004E-4</c:v>
                </c:pt>
                <c:pt idx="19">
                  <c:v>8.0000000000000004E-4</c:v>
                </c:pt>
                <c:pt idx="20">
                  <c:v>-1.6000000000000001E-3</c:v>
                </c:pt>
                <c:pt idx="21">
                  <c:v>0</c:v>
                </c:pt>
                <c:pt idx="22">
                  <c:v>0</c:v>
                </c:pt>
                <c:pt idx="23">
                  <c:v>0</c:v>
                </c:pt>
                <c:pt idx="24">
                  <c:v>0</c:v>
                </c:pt>
                <c:pt idx="25">
                  <c:v>8.0000000000000004E-4</c:v>
                </c:pt>
                <c:pt idx="26">
                  <c:v>0</c:v>
                </c:pt>
                <c:pt idx="27">
                  <c:v>0</c:v>
                </c:pt>
                <c:pt idx="28">
                  <c:v>8.0000000000000004E-4</c:v>
                </c:pt>
                <c:pt idx="29">
                  <c:v>0</c:v>
                </c:pt>
                <c:pt idx="30">
                  <c:v>1.6000000000000001E-3</c:v>
                </c:pt>
                <c:pt idx="31">
                  <c:v>0</c:v>
                </c:pt>
                <c:pt idx="32">
                  <c:v>0</c:v>
                </c:pt>
                <c:pt idx="33">
                  <c:v>8.0000000000000004E-4</c:v>
                </c:pt>
                <c:pt idx="34">
                  <c:v>1.6000000000000001E-3</c:v>
                </c:pt>
                <c:pt idx="35">
                  <c:v>8.0000000000000004E-4</c:v>
                </c:pt>
                <c:pt idx="36">
                  <c:v>8.0000000000000004E-4</c:v>
                </c:pt>
                <c:pt idx="37">
                  <c:v>8.0000000000000004E-4</c:v>
                </c:pt>
                <c:pt idx="38">
                  <c:v>1.6000000000000001E-3</c:v>
                </c:pt>
                <c:pt idx="39">
                  <c:v>1.6000000000000001E-3</c:v>
                </c:pt>
                <c:pt idx="40">
                  <c:v>0</c:v>
                </c:pt>
                <c:pt idx="41">
                  <c:v>1.6000000000000001E-3</c:v>
                </c:pt>
                <c:pt idx="42">
                  <c:v>1.6000000000000001E-3</c:v>
                </c:pt>
                <c:pt idx="43">
                  <c:v>0</c:v>
                </c:pt>
                <c:pt idx="44">
                  <c:v>0</c:v>
                </c:pt>
                <c:pt idx="45">
                  <c:v>2.3999999999999998E-3</c:v>
                </c:pt>
                <c:pt idx="46">
                  <c:v>0</c:v>
                </c:pt>
                <c:pt idx="47">
                  <c:v>0</c:v>
                </c:pt>
                <c:pt idx="48">
                  <c:v>0</c:v>
                </c:pt>
                <c:pt idx="49">
                  <c:v>-1.6000000000000001E-3</c:v>
                </c:pt>
                <c:pt idx="50">
                  <c:v>8.0000000000000004E-4</c:v>
                </c:pt>
                <c:pt idx="51">
                  <c:v>-1.6000000000000001E-3</c:v>
                </c:pt>
                <c:pt idx="52">
                  <c:v>0</c:v>
                </c:pt>
                <c:pt idx="53">
                  <c:v>8.0000000000000004E-4</c:v>
                </c:pt>
                <c:pt idx="54">
                  <c:v>0</c:v>
                </c:pt>
                <c:pt idx="55">
                  <c:v>0</c:v>
                </c:pt>
                <c:pt idx="56">
                  <c:v>0</c:v>
                </c:pt>
                <c:pt idx="57">
                  <c:v>1.6000000000000001E-3</c:v>
                </c:pt>
                <c:pt idx="58">
                  <c:v>8.0000000000000004E-4</c:v>
                </c:pt>
                <c:pt idx="59">
                  <c:v>1.6000000000000001E-3</c:v>
                </c:pt>
                <c:pt idx="60">
                  <c:v>-8.0000000000000004E-4</c:v>
                </c:pt>
                <c:pt idx="61">
                  <c:v>-2.3999999999999998E-3</c:v>
                </c:pt>
                <c:pt idx="62">
                  <c:v>1.6000000000000001E-3</c:v>
                </c:pt>
                <c:pt idx="63">
                  <c:v>0</c:v>
                </c:pt>
                <c:pt idx="64">
                  <c:v>0</c:v>
                </c:pt>
                <c:pt idx="65">
                  <c:v>-8.0000000000000004E-4</c:v>
                </c:pt>
                <c:pt idx="66">
                  <c:v>0</c:v>
                </c:pt>
                <c:pt idx="67">
                  <c:v>2.3999999999999998E-3</c:v>
                </c:pt>
                <c:pt idx="68">
                  <c:v>8.0000000000000004E-4</c:v>
                </c:pt>
                <c:pt idx="69">
                  <c:v>0</c:v>
                </c:pt>
                <c:pt idx="70">
                  <c:v>8.0000000000000004E-4</c:v>
                </c:pt>
                <c:pt idx="71">
                  <c:v>-8.0000000000000004E-4</c:v>
                </c:pt>
                <c:pt idx="72">
                  <c:v>1.6000000000000001E-3</c:v>
                </c:pt>
                <c:pt idx="73">
                  <c:v>0</c:v>
                </c:pt>
                <c:pt idx="74">
                  <c:v>-8.0000000000000004E-4</c:v>
                </c:pt>
                <c:pt idx="75">
                  <c:v>-1.6000000000000001E-3</c:v>
                </c:pt>
                <c:pt idx="76">
                  <c:v>0</c:v>
                </c:pt>
                <c:pt idx="77">
                  <c:v>3.2000000000000002E-3</c:v>
                </c:pt>
                <c:pt idx="78">
                  <c:v>1.6000000000000001E-3</c:v>
                </c:pt>
                <c:pt idx="79">
                  <c:v>0</c:v>
                </c:pt>
                <c:pt idx="80">
                  <c:v>2.3999999999999998E-3</c:v>
                </c:pt>
                <c:pt idx="81">
                  <c:v>8.0000000000000004E-4</c:v>
                </c:pt>
                <c:pt idx="82">
                  <c:v>8.0000000000000004E-4</c:v>
                </c:pt>
                <c:pt idx="83">
                  <c:v>0</c:v>
                </c:pt>
                <c:pt idx="84">
                  <c:v>-8.0000000000000004E-4</c:v>
                </c:pt>
                <c:pt idx="85">
                  <c:v>8.0000000000000004E-4</c:v>
                </c:pt>
                <c:pt idx="86">
                  <c:v>0</c:v>
                </c:pt>
                <c:pt idx="87">
                  <c:v>3.2000000000000002E-3</c:v>
                </c:pt>
                <c:pt idx="88">
                  <c:v>0</c:v>
                </c:pt>
                <c:pt idx="89">
                  <c:v>8.0000000000000004E-4</c:v>
                </c:pt>
                <c:pt idx="90">
                  <c:v>0</c:v>
                </c:pt>
                <c:pt idx="91">
                  <c:v>0</c:v>
                </c:pt>
                <c:pt idx="92">
                  <c:v>0</c:v>
                </c:pt>
                <c:pt idx="93">
                  <c:v>0</c:v>
                </c:pt>
                <c:pt idx="94">
                  <c:v>0</c:v>
                </c:pt>
                <c:pt idx="95">
                  <c:v>-8.0000000000000004E-4</c:v>
                </c:pt>
                <c:pt idx="96">
                  <c:v>8.0000000000000004E-4</c:v>
                </c:pt>
                <c:pt idx="97">
                  <c:v>8.0000000000000004E-4</c:v>
                </c:pt>
                <c:pt idx="98">
                  <c:v>0</c:v>
                </c:pt>
                <c:pt idx="99">
                  <c:v>0</c:v>
                </c:pt>
                <c:pt idx="100">
                  <c:v>8.0000000000000004E-4</c:v>
                </c:pt>
                <c:pt idx="101">
                  <c:v>8.0000000000000004E-4</c:v>
                </c:pt>
                <c:pt idx="102">
                  <c:v>-1.6000000000000001E-3</c:v>
                </c:pt>
                <c:pt idx="103">
                  <c:v>8.0000000000000004E-4</c:v>
                </c:pt>
                <c:pt idx="104">
                  <c:v>0</c:v>
                </c:pt>
                <c:pt idx="105">
                  <c:v>0</c:v>
                </c:pt>
                <c:pt idx="106">
                  <c:v>0</c:v>
                </c:pt>
                <c:pt idx="107">
                  <c:v>0</c:v>
                </c:pt>
                <c:pt idx="108">
                  <c:v>8.0000000000000004E-4</c:v>
                </c:pt>
                <c:pt idx="109">
                  <c:v>2.3999999999999998E-3</c:v>
                </c:pt>
                <c:pt idx="110">
                  <c:v>0</c:v>
                </c:pt>
                <c:pt idx="111">
                  <c:v>1.6000000000000001E-3</c:v>
                </c:pt>
                <c:pt idx="112">
                  <c:v>0</c:v>
                </c:pt>
                <c:pt idx="113">
                  <c:v>-8.0000000000000004E-4</c:v>
                </c:pt>
                <c:pt idx="114">
                  <c:v>-8.0000000000000004E-4</c:v>
                </c:pt>
                <c:pt idx="115">
                  <c:v>-8.0000000000000004E-4</c:v>
                </c:pt>
                <c:pt idx="116">
                  <c:v>-8.0000000000000004E-4</c:v>
                </c:pt>
                <c:pt idx="117">
                  <c:v>0</c:v>
                </c:pt>
                <c:pt idx="118">
                  <c:v>2.3999999999999998E-3</c:v>
                </c:pt>
                <c:pt idx="119">
                  <c:v>0</c:v>
                </c:pt>
                <c:pt idx="120">
                  <c:v>-8.0000000000000004E-4</c:v>
                </c:pt>
                <c:pt idx="121">
                  <c:v>8.0000000000000004E-4</c:v>
                </c:pt>
                <c:pt idx="122">
                  <c:v>0</c:v>
                </c:pt>
                <c:pt idx="123">
                  <c:v>0</c:v>
                </c:pt>
                <c:pt idx="124">
                  <c:v>-1.6000000000000001E-3</c:v>
                </c:pt>
                <c:pt idx="125">
                  <c:v>0</c:v>
                </c:pt>
                <c:pt idx="126">
                  <c:v>0</c:v>
                </c:pt>
                <c:pt idx="127">
                  <c:v>2.3999999999999998E-3</c:v>
                </c:pt>
                <c:pt idx="128">
                  <c:v>0</c:v>
                </c:pt>
                <c:pt idx="129">
                  <c:v>0</c:v>
                </c:pt>
                <c:pt idx="130">
                  <c:v>0</c:v>
                </c:pt>
                <c:pt idx="131">
                  <c:v>0</c:v>
                </c:pt>
                <c:pt idx="132">
                  <c:v>0</c:v>
                </c:pt>
                <c:pt idx="133">
                  <c:v>8.0000000000000004E-4</c:v>
                </c:pt>
                <c:pt idx="134">
                  <c:v>8.0000000000000004E-4</c:v>
                </c:pt>
                <c:pt idx="135">
                  <c:v>0</c:v>
                </c:pt>
                <c:pt idx="136">
                  <c:v>0</c:v>
                </c:pt>
                <c:pt idx="137">
                  <c:v>-8.0000000000000004E-4</c:v>
                </c:pt>
                <c:pt idx="138">
                  <c:v>1.6000000000000001E-3</c:v>
                </c:pt>
                <c:pt idx="139">
                  <c:v>-1.6000000000000001E-3</c:v>
                </c:pt>
                <c:pt idx="140">
                  <c:v>-8.0000000000000004E-4</c:v>
                </c:pt>
                <c:pt idx="141">
                  <c:v>0</c:v>
                </c:pt>
                <c:pt idx="142">
                  <c:v>1.6000000000000001E-3</c:v>
                </c:pt>
                <c:pt idx="143">
                  <c:v>8.0000000000000004E-4</c:v>
                </c:pt>
                <c:pt idx="144">
                  <c:v>8.0000000000000004E-4</c:v>
                </c:pt>
                <c:pt idx="145">
                  <c:v>-8.0000000000000004E-4</c:v>
                </c:pt>
                <c:pt idx="146">
                  <c:v>0</c:v>
                </c:pt>
                <c:pt idx="147">
                  <c:v>8.0000000000000004E-4</c:v>
                </c:pt>
                <c:pt idx="148">
                  <c:v>-8.0000000000000004E-4</c:v>
                </c:pt>
                <c:pt idx="149">
                  <c:v>-8.0000000000000004E-4</c:v>
                </c:pt>
                <c:pt idx="150">
                  <c:v>-1.6000000000000001E-3</c:v>
                </c:pt>
                <c:pt idx="151">
                  <c:v>8.0000000000000004E-4</c:v>
                </c:pt>
                <c:pt idx="152">
                  <c:v>8.0000000000000004E-4</c:v>
                </c:pt>
                <c:pt idx="153">
                  <c:v>-1.6000000000000001E-3</c:v>
                </c:pt>
                <c:pt idx="154">
                  <c:v>0</c:v>
                </c:pt>
                <c:pt idx="155">
                  <c:v>0</c:v>
                </c:pt>
                <c:pt idx="156">
                  <c:v>8.0000000000000004E-4</c:v>
                </c:pt>
                <c:pt idx="157">
                  <c:v>0</c:v>
                </c:pt>
                <c:pt idx="158">
                  <c:v>0</c:v>
                </c:pt>
                <c:pt idx="159">
                  <c:v>8.0000000000000004E-4</c:v>
                </c:pt>
                <c:pt idx="160">
                  <c:v>8.0000000000000004E-4</c:v>
                </c:pt>
                <c:pt idx="161">
                  <c:v>-8.0000000000000004E-4</c:v>
                </c:pt>
                <c:pt idx="162">
                  <c:v>8.0000000000000004E-4</c:v>
                </c:pt>
                <c:pt idx="163">
                  <c:v>-8.0000000000000004E-4</c:v>
                </c:pt>
                <c:pt idx="164">
                  <c:v>0</c:v>
                </c:pt>
                <c:pt idx="165">
                  <c:v>0</c:v>
                </c:pt>
                <c:pt idx="166">
                  <c:v>0</c:v>
                </c:pt>
                <c:pt idx="167">
                  <c:v>-8.0000000000000004E-4</c:v>
                </c:pt>
                <c:pt idx="168">
                  <c:v>-1.6000000000000001E-3</c:v>
                </c:pt>
                <c:pt idx="169">
                  <c:v>8.0000000000000004E-4</c:v>
                </c:pt>
                <c:pt idx="170">
                  <c:v>-8.0000000000000004E-4</c:v>
                </c:pt>
                <c:pt idx="171">
                  <c:v>1.6000000000000001E-3</c:v>
                </c:pt>
                <c:pt idx="172">
                  <c:v>8.0000000000000004E-4</c:v>
                </c:pt>
                <c:pt idx="173">
                  <c:v>0</c:v>
                </c:pt>
                <c:pt idx="174">
                  <c:v>0</c:v>
                </c:pt>
                <c:pt idx="175">
                  <c:v>0</c:v>
                </c:pt>
                <c:pt idx="176">
                  <c:v>0</c:v>
                </c:pt>
                <c:pt idx="177">
                  <c:v>0</c:v>
                </c:pt>
                <c:pt idx="178">
                  <c:v>0</c:v>
                </c:pt>
                <c:pt idx="179">
                  <c:v>0</c:v>
                </c:pt>
                <c:pt idx="180">
                  <c:v>1.6000000000000001E-3</c:v>
                </c:pt>
                <c:pt idx="181">
                  <c:v>0</c:v>
                </c:pt>
                <c:pt idx="182">
                  <c:v>0</c:v>
                </c:pt>
                <c:pt idx="183">
                  <c:v>0</c:v>
                </c:pt>
                <c:pt idx="184">
                  <c:v>8.0000000000000004E-4</c:v>
                </c:pt>
                <c:pt idx="185">
                  <c:v>-2.3999999999999998E-3</c:v>
                </c:pt>
                <c:pt idx="186">
                  <c:v>1.6000000000000001E-3</c:v>
                </c:pt>
                <c:pt idx="187">
                  <c:v>0</c:v>
                </c:pt>
                <c:pt idx="188">
                  <c:v>0</c:v>
                </c:pt>
                <c:pt idx="189">
                  <c:v>0</c:v>
                </c:pt>
                <c:pt idx="190">
                  <c:v>0</c:v>
                </c:pt>
                <c:pt idx="191">
                  <c:v>-1.6000000000000001E-3</c:v>
                </c:pt>
                <c:pt idx="192">
                  <c:v>8.0000000000000004E-4</c:v>
                </c:pt>
                <c:pt idx="193">
                  <c:v>0</c:v>
                </c:pt>
                <c:pt idx="194">
                  <c:v>2.3999999999999998E-3</c:v>
                </c:pt>
                <c:pt idx="195">
                  <c:v>-8.0000000000000004E-4</c:v>
                </c:pt>
                <c:pt idx="196">
                  <c:v>8.0000000000000004E-4</c:v>
                </c:pt>
                <c:pt idx="197">
                  <c:v>0</c:v>
                </c:pt>
                <c:pt idx="198">
                  <c:v>-8.0000000000000004E-4</c:v>
                </c:pt>
                <c:pt idx="199">
                  <c:v>1.6000000000000001E-3</c:v>
                </c:pt>
                <c:pt idx="200">
                  <c:v>-1.6000000000000001E-3</c:v>
                </c:pt>
                <c:pt idx="201">
                  <c:v>0</c:v>
                </c:pt>
                <c:pt idx="202">
                  <c:v>1.6000000000000001E-3</c:v>
                </c:pt>
                <c:pt idx="203">
                  <c:v>0</c:v>
                </c:pt>
                <c:pt idx="204">
                  <c:v>0</c:v>
                </c:pt>
                <c:pt idx="205">
                  <c:v>8.0000000000000004E-4</c:v>
                </c:pt>
                <c:pt idx="206">
                  <c:v>-8.0000000000000004E-4</c:v>
                </c:pt>
                <c:pt idx="207">
                  <c:v>0</c:v>
                </c:pt>
                <c:pt idx="208">
                  <c:v>1.6000000000000001E-3</c:v>
                </c:pt>
                <c:pt idx="209">
                  <c:v>0</c:v>
                </c:pt>
                <c:pt idx="210">
                  <c:v>8.0000000000000004E-4</c:v>
                </c:pt>
                <c:pt idx="211">
                  <c:v>-8.0000000000000004E-4</c:v>
                </c:pt>
                <c:pt idx="212">
                  <c:v>8.0000000000000004E-4</c:v>
                </c:pt>
                <c:pt idx="213">
                  <c:v>0</c:v>
                </c:pt>
                <c:pt idx="214">
                  <c:v>1.6000000000000001E-3</c:v>
                </c:pt>
                <c:pt idx="215">
                  <c:v>0</c:v>
                </c:pt>
                <c:pt idx="216">
                  <c:v>1.6000000000000001E-3</c:v>
                </c:pt>
                <c:pt idx="217">
                  <c:v>1.6000000000000001E-3</c:v>
                </c:pt>
                <c:pt idx="218">
                  <c:v>8.0000000000000004E-4</c:v>
                </c:pt>
                <c:pt idx="219">
                  <c:v>1.6000000000000001E-3</c:v>
                </c:pt>
                <c:pt idx="220">
                  <c:v>0</c:v>
                </c:pt>
                <c:pt idx="221">
                  <c:v>-8.0000000000000004E-4</c:v>
                </c:pt>
                <c:pt idx="222">
                  <c:v>1.6000000000000001E-3</c:v>
                </c:pt>
                <c:pt idx="223">
                  <c:v>1.6000000000000001E-3</c:v>
                </c:pt>
                <c:pt idx="224">
                  <c:v>0</c:v>
                </c:pt>
                <c:pt idx="225">
                  <c:v>-8.0000000000000004E-4</c:v>
                </c:pt>
                <c:pt idx="226">
                  <c:v>-8.0000000000000004E-4</c:v>
                </c:pt>
                <c:pt idx="227">
                  <c:v>0</c:v>
                </c:pt>
                <c:pt idx="228">
                  <c:v>8.0000000000000004E-4</c:v>
                </c:pt>
                <c:pt idx="229">
                  <c:v>-8.0000000000000004E-4</c:v>
                </c:pt>
                <c:pt idx="230">
                  <c:v>0</c:v>
                </c:pt>
                <c:pt idx="231">
                  <c:v>2.3999999999999998E-3</c:v>
                </c:pt>
                <c:pt idx="232">
                  <c:v>8.0000000000000004E-4</c:v>
                </c:pt>
                <c:pt idx="233">
                  <c:v>0</c:v>
                </c:pt>
                <c:pt idx="234">
                  <c:v>-8.0000000000000004E-4</c:v>
                </c:pt>
                <c:pt idx="235">
                  <c:v>0</c:v>
                </c:pt>
                <c:pt idx="236">
                  <c:v>0</c:v>
                </c:pt>
                <c:pt idx="237">
                  <c:v>1.6000000000000001E-3</c:v>
                </c:pt>
                <c:pt idx="238">
                  <c:v>0</c:v>
                </c:pt>
                <c:pt idx="239">
                  <c:v>8.0000000000000004E-4</c:v>
                </c:pt>
                <c:pt idx="240">
                  <c:v>0</c:v>
                </c:pt>
                <c:pt idx="241">
                  <c:v>1.6000000000000001E-3</c:v>
                </c:pt>
                <c:pt idx="242">
                  <c:v>0</c:v>
                </c:pt>
                <c:pt idx="243">
                  <c:v>-1.6000000000000001E-3</c:v>
                </c:pt>
                <c:pt idx="244">
                  <c:v>-8.0000000000000004E-4</c:v>
                </c:pt>
                <c:pt idx="245">
                  <c:v>0</c:v>
                </c:pt>
                <c:pt idx="246">
                  <c:v>8.0000000000000004E-4</c:v>
                </c:pt>
                <c:pt idx="247">
                  <c:v>-8.0000000000000004E-4</c:v>
                </c:pt>
                <c:pt idx="248">
                  <c:v>-8.0000000000000004E-4</c:v>
                </c:pt>
                <c:pt idx="249">
                  <c:v>1.6000000000000001E-3</c:v>
                </c:pt>
                <c:pt idx="250">
                  <c:v>0</c:v>
                </c:pt>
                <c:pt idx="251">
                  <c:v>0</c:v>
                </c:pt>
                <c:pt idx="252">
                  <c:v>0</c:v>
                </c:pt>
                <c:pt idx="253">
                  <c:v>-8.0000000000000004E-4</c:v>
                </c:pt>
                <c:pt idx="254">
                  <c:v>8.0000000000000004E-4</c:v>
                </c:pt>
                <c:pt idx="255">
                  <c:v>1.6000000000000001E-3</c:v>
                </c:pt>
                <c:pt idx="256">
                  <c:v>0</c:v>
                </c:pt>
                <c:pt idx="257">
                  <c:v>8.0000000000000004E-4</c:v>
                </c:pt>
                <c:pt idx="258">
                  <c:v>8.0000000000000004E-4</c:v>
                </c:pt>
                <c:pt idx="259">
                  <c:v>0</c:v>
                </c:pt>
                <c:pt idx="260">
                  <c:v>8.0000000000000004E-4</c:v>
                </c:pt>
                <c:pt idx="261">
                  <c:v>0</c:v>
                </c:pt>
                <c:pt idx="262">
                  <c:v>-1.6000000000000001E-3</c:v>
                </c:pt>
                <c:pt idx="263">
                  <c:v>-8.0000000000000004E-4</c:v>
                </c:pt>
                <c:pt idx="264">
                  <c:v>0</c:v>
                </c:pt>
                <c:pt idx="265">
                  <c:v>0</c:v>
                </c:pt>
                <c:pt idx="266">
                  <c:v>-8.0000000000000004E-4</c:v>
                </c:pt>
                <c:pt idx="267">
                  <c:v>-8.0000000000000004E-4</c:v>
                </c:pt>
                <c:pt idx="268">
                  <c:v>2.3999999999999998E-3</c:v>
                </c:pt>
                <c:pt idx="269">
                  <c:v>0</c:v>
                </c:pt>
                <c:pt idx="270">
                  <c:v>-8.0000000000000004E-4</c:v>
                </c:pt>
                <c:pt idx="271">
                  <c:v>8.0000000000000004E-4</c:v>
                </c:pt>
                <c:pt idx="272">
                  <c:v>0</c:v>
                </c:pt>
                <c:pt idx="273">
                  <c:v>-8.0000000000000004E-4</c:v>
                </c:pt>
                <c:pt idx="274">
                  <c:v>1.6000000000000001E-3</c:v>
                </c:pt>
                <c:pt idx="275">
                  <c:v>0</c:v>
                </c:pt>
                <c:pt idx="276">
                  <c:v>-8.0000000000000004E-4</c:v>
                </c:pt>
                <c:pt idx="277">
                  <c:v>8.0000000000000004E-4</c:v>
                </c:pt>
                <c:pt idx="278">
                  <c:v>0</c:v>
                </c:pt>
                <c:pt idx="279">
                  <c:v>0</c:v>
                </c:pt>
                <c:pt idx="280">
                  <c:v>0</c:v>
                </c:pt>
                <c:pt idx="281">
                  <c:v>0</c:v>
                </c:pt>
                <c:pt idx="282">
                  <c:v>1.6000000000000001E-3</c:v>
                </c:pt>
                <c:pt idx="283">
                  <c:v>1.6000000000000001E-3</c:v>
                </c:pt>
                <c:pt idx="284">
                  <c:v>0</c:v>
                </c:pt>
                <c:pt idx="285">
                  <c:v>0</c:v>
                </c:pt>
                <c:pt idx="286">
                  <c:v>0</c:v>
                </c:pt>
                <c:pt idx="287">
                  <c:v>0</c:v>
                </c:pt>
                <c:pt idx="288">
                  <c:v>8.0000000000000004E-4</c:v>
                </c:pt>
                <c:pt idx="289">
                  <c:v>0</c:v>
                </c:pt>
                <c:pt idx="290">
                  <c:v>1.6000000000000001E-3</c:v>
                </c:pt>
                <c:pt idx="291">
                  <c:v>0</c:v>
                </c:pt>
                <c:pt idx="292">
                  <c:v>0</c:v>
                </c:pt>
                <c:pt idx="293">
                  <c:v>0</c:v>
                </c:pt>
                <c:pt idx="294">
                  <c:v>0</c:v>
                </c:pt>
                <c:pt idx="295">
                  <c:v>0</c:v>
                </c:pt>
                <c:pt idx="296">
                  <c:v>-8.0000000000000004E-4</c:v>
                </c:pt>
                <c:pt idx="297">
                  <c:v>8.0000000000000004E-4</c:v>
                </c:pt>
                <c:pt idx="298">
                  <c:v>8.0000000000000004E-4</c:v>
                </c:pt>
                <c:pt idx="299">
                  <c:v>8.0000000000000004E-4</c:v>
                </c:pt>
                <c:pt idx="300">
                  <c:v>1.6000000000000001E-3</c:v>
                </c:pt>
                <c:pt idx="301">
                  <c:v>0</c:v>
                </c:pt>
                <c:pt idx="302">
                  <c:v>-8.0000000000000004E-4</c:v>
                </c:pt>
                <c:pt idx="303">
                  <c:v>-8.0000000000000004E-4</c:v>
                </c:pt>
                <c:pt idx="304">
                  <c:v>1.6000000000000001E-3</c:v>
                </c:pt>
                <c:pt idx="305">
                  <c:v>1.6000000000000001E-3</c:v>
                </c:pt>
                <c:pt idx="306">
                  <c:v>8.0000000000000004E-4</c:v>
                </c:pt>
                <c:pt idx="307">
                  <c:v>8.0000000000000004E-4</c:v>
                </c:pt>
                <c:pt idx="308">
                  <c:v>0</c:v>
                </c:pt>
                <c:pt idx="309">
                  <c:v>1.6000000000000001E-3</c:v>
                </c:pt>
                <c:pt idx="310">
                  <c:v>0</c:v>
                </c:pt>
                <c:pt idx="311">
                  <c:v>8.0000000000000004E-4</c:v>
                </c:pt>
                <c:pt idx="312">
                  <c:v>0</c:v>
                </c:pt>
                <c:pt idx="313">
                  <c:v>8.0000000000000004E-4</c:v>
                </c:pt>
                <c:pt idx="314">
                  <c:v>8.0000000000000004E-4</c:v>
                </c:pt>
                <c:pt idx="315">
                  <c:v>-8.0000000000000004E-4</c:v>
                </c:pt>
                <c:pt idx="316">
                  <c:v>0</c:v>
                </c:pt>
                <c:pt idx="317">
                  <c:v>0</c:v>
                </c:pt>
                <c:pt idx="318">
                  <c:v>-8.0000000000000004E-4</c:v>
                </c:pt>
                <c:pt idx="319">
                  <c:v>0</c:v>
                </c:pt>
                <c:pt idx="320">
                  <c:v>0</c:v>
                </c:pt>
                <c:pt idx="321">
                  <c:v>0</c:v>
                </c:pt>
                <c:pt idx="322">
                  <c:v>8.0000000000000004E-4</c:v>
                </c:pt>
                <c:pt idx="323">
                  <c:v>1.6000000000000001E-3</c:v>
                </c:pt>
                <c:pt idx="324">
                  <c:v>1.6000000000000001E-3</c:v>
                </c:pt>
                <c:pt idx="325">
                  <c:v>8.0000000000000004E-4</c:v>
                </c:pt>
                <c:pt idx="326">
                  <c:v>8.0000000000000004E-4</c:v>
                </c:pt>
                <c:pt idx="327">
                  <c:v>2.3999999999999998E-3</c:v>
                </c:pt>
                <c:pt idx="328">
                  <c:v>8.0000000000000004E-4</c:v>
                </c:pt>
                <c:pt idx="329">
                  <c:v>0</c:v>
                </c:pt>
                <c:pt idx="330">
                  <c:v>0</c:v>
                </c:pt>
                <c:pt idx="331">
                  <c:v>-8.0000000000000004E-4</c:v>
                </c:pt>
                <c:pt idx="332">
                  <c:v>0</c:v>
                </c:pt>
                <c:pt idx="333">
                  <c:v>0</c:v>
                </c:pt>
                <c:pt idx="334">
                  <c:v>2.3999999999999998E-3</c:v>
                </c:pt>
                <c:pt idx="335">
                  <c:v>-1.6000000000000001E-3</c:v>
                </c:pt>
                <c:pt idx="336">
                  <c:v>-8.0000000000000004E-4</c:v>
                </c:pt>
                <c:pt idx="337">
                  <c:v>1.6000000000000001E-3</c:v>
                </c:pt>
                <c:pt idx="338">
                  <c:v>8.0000000000000004E-4</c:v>
                </c:pt>
                <c:pt idx="339">
                  <c:v>0</c:v>
                </c:pt>
                <c:pt idx="340">
                  <c:v>8.0000000000000004E-4</c:v>
                </c:pt>
                <c:pt idx="341">
                  <c:v>0</c:v>
                </c:pt>
                <c:pt idx="342">
                  <c:v>0</c:v>
                </c:pt>
                <c:pt idx="343">
                  <c:v>-2.3999999999999998E-3</c:v>
                </c:pt>
                <c:pt idx="344">
                  <c:v>0</c:v>
                </c:pt>
                <c:pt idx="345">
                  <c:v>0</c:v>
                </c:pt>
                <c:pt idx="346">
                  <c:v>8.0000000000000004E-4</c:v>
                </c:pt>
                <c:pt idx="347">
                  <c:v>0</c:v>
                </c:pt>
                <c:pt idx="348">
                  <c:v>8.0000000000000004E-4</c:v>
                </c:pt>
                <c:pt idx="349">
                  <c:v>0</c:v>
                </c:pt>
                <c:pt idx="350">
                  <c:v>-8.0000000000000004E-4</c:v>
                </c:pt>
                <c:pt idx="351">
                  <c:v>8.0000000000000004E-4</c:v>
                </c:pt>
                <c:pt idx="352">
                  <c:v>0</c:v>
                </c:pt>
                <c:pt idx="353">
                  <c:v>0</c:v>
                </c:pt>
                <c:pt idx="354">
                  <c:v>0</c:v>
                </c:pt>
                <c:pt idx="355">
                  <c:v>-1.6000000000000001E-3</c:v>
                </c:pt>
                <c:pt idx="356">
                  <c:v>0</c:v>
                </c:pt>
                <c:pt idx="357">
                  <c:v>0</c:v>
                </c:pt>
                <c:pt idx="358">
                  <c:v>8.0000000000000004E-4</c:v>
                </c:pt>
                <c:pt idx="359">
                  <c:v>0</c:v>
                </c:pt>
                <c:pt idx="360">
                  <c:v>8.0000000000000004E-4</c:v>
                </c:pt>
                <c:pt idx="361">
                  <c:v>-8.0000000000000004E-4</c:v>
                </c:pt>
                <c:pt idx="362">
                  <c:v>-1.6000000000000001E-3</c:v>
                </c:pt>
                <c:pt idx="363">
                  <c:v>8.0000000000000004E-4</c:v>
                </c:pt>
                <c:pt idx="364">
                  <c:v>0</c:v>
                </c:pt>
                <c:pt idx="365">
                  <c:v>0</c:v>
                </c:pt>
                <c:pt idx="366">
                  <c:v>-8.0000000000000004E-4</c:v>
                </c:pt>
                <c:pt idx="367">
                  <c:v>0</c:v>
                </c:pt>
                <c:pt idx="368">
                  <c:v>0</c:v>
                </c:pt>
                <c:pt idx="369">
                  <c:v>0</c:v>
                </c:pt>
                <c:pt idx="370">
                  <c:v>0</c:v>
                </c:pt>
                <c:pt idx="371">
                  <c:v>-1.6000000000000001E-3</c:v>
                </c:pt>
                <c:pt idx="372">
                  <c:v>1.6000000000000001E-3</c:v>
                </c:pt>
                <c:pt idx="373">
                  <c:v>1.6000000000000001E-3</c:v>
                </c:pt>
                <c:pt idx="374">
                  <c:v>0</c:v>
                </c:pt>
                <c:pt idx="375">
                  <c:v>0</c:v>
                </c:pt>
                <c:pt idx="376">
                  <c:v>8.0000000000000004E-4</c:v>
                </c:pt>
                <c:pt idx="377">
                  <c:v>0</c:v>
                </c:pt>
                <c:pt idx="378">
                  <c:v>0</c:v>
                </c:pt>
                <c:pt idx="379">
                  <c:v>0</c:v>
                </c:pt>
                <c:pt idx="380">
                  <c:v>-8.0000000000000004E-4</c:v>
                </c:pt>
                <c:pt idx="381">
                  <c:v>8.0000000000000004E-4</c:v>
                </c:pt>
                <c:pt idx="382">
                  <c:v>1.6000000000000001E-3</c:v>
                </c:pt>
                <c:pt idx="383">
                  <c:v>-8.0000000000000004E-4</c:v>
                </c:pt>
                <c:pt idx="384">
                  <c:v>-8.0000000000000004E-4</c:v>
                </c:pt>
                <c:pt idx="385">
                  <c:v>-8.0000000000000004E-4</c:v>
                </c:pt>
                <c:pt idx="386">
                  <c:v>8.0000000000000004E-4</c:v>
                </c:pt>
                <c:pt idx="387">
                  <c:v>0</c:v>
                </c:pt>
                <c:pt idx="388">
                  <c:v>1.6000000000000001E-3</c:v>
                </c:pt>
                <c:pt idx="389">
                  <c:v>-8.0000000000000004E-4</c:v>
                </c:pt>
                <c:pt idx="390">
                  <c:v>0</c:v>
                </c:pt>
                <c:pt idx="391">
                  <c:v>0</c:v>
                </c:pt>
                <c:pt idx="392">
                  <c:v>0</c:v>
                </c:pt>
                <c:pt idx="393">
                  <c:v>-1.6000000000000001E-3</c:v>
                </c:pt>
                <c:pt idx="394">
                  <c:v>8.0000000000000004E-4</c:v>
                </c:pt>
                <c:pt idx="395">
                  <c:v>0</c:v>
                </c:pt>
                <c:pt idx="396">
                  <c:v>8.0000000000000004E-4</c:v>
                </c:pt>
                <c:pt idx="397">
                  <c:v>-8.0000000000000004E-4</c:v>
                </c:pt>
                <c:pt idx="398">
                  <c:v>-3.2000000000000002E-3</c:v>
                </c:pt>
                <c:pt idx="399">
                  <c:v>0</c:v>
                </c:pt>
                <c:pt idx="400">
                  <c:v>-8.0000000000000004E-4</c:v>
                </c:pt>
                <c:pt idx="401">
                  <c:v>8.0000000000000004E-4</c:v>
                </c:pt>
                <c:pt idx="402">
                  <c:v>8.0000000000000004E-4</c:v>
                </c:pt>
                <c:pt idx="403">
                  <c:v>-8.0000000000000004E-4</c:v>
                </c:pt>
                <c:pt idx="404">
                  <c:v>0</c:v>
                </c:pt>
                <c:pt idx="405">
                  <c:v>-8.0000000000000004E-4</c:v>
                </c:pt>
                <c:pt idx="406">
                  <c:v>0</c:v>
                </c:pt>
                <c:pt idx="407">
                  <c:v>2.3999999999999998E-3</c:v>
                </c:pt>
                <c:pt idx="408">
                  <c:v>8.0000000000000004E-4</c:v>
                </c:pt>
                <c:pt idx="409">
                  <c:v>0</c:v>
                </c:pt>
                <c:pt idx="410">
                  <c:v>8.0000000000000004E-4</c:v>
                </c:pt>
                <c:pt idx="411">
                  <c:v>0</c:v>
                </c:pt>
                <c:pt idx="412">
                  <c:v>0</c:v>
                </c:pt>
                <c:pt idx="413">
                  <c:v>0</c:v>
                </c:pt>
                <c:pt idx="414">
                  <c:v>-1.6000000000000001E-3</c:v>
                </c:pt>
                <c:pt idx="415">
                  <c:v>-8.0000000000000004E-4</c:v>
                </c:pt>
                <c:pt idx="416">
                  <c:v>-8.0000000000000004E-4</c:v>
                </c:pt>
                <c:pt idx="417">
                  <c:v>0</c:v>
                </c:pt>
                <c:pt idx="418">
                  <c:v>-8.0000000000000004E-4</c:v>
                </c:pt>
                <c:pt idx="419">
                  <c:v>0</c:v>
                </c:pt>
                <c:pt idx="420">
                  <c:v>-1.6000000000000001E-3</c:v>
                </c:pt>
                <c:pt idx="421">
                  <c:v>0</c:v>
                </c:pt>
                <c:pt idx="422">
                  <c:v>8.0000000000000004E-4</c:v>
                </c:pt>
                <c:pt idx="423">
                  <c:v>0</c:v>
                </c:pt>
                <c:pt idx="424">
                  <c:v>-8.0000000000000004E-4</c:v>
                </c:pt>
                <c:pt idx="425">
                  <c:v>-8.0000000000000004E-4</c:v>
                </c:pt>
                <c:pt idx="426">
                  <c:v>-8.0000000000000004E-4</c:v>
                </c:pt>
                <c:pt idx="427">
                  <c:v>-1.6000000000000001E-3</c:v>
                </c:pt>
                <c:pt idx="428">
                  <c:v>0</c:v>
                </c:pt>
                <c:pt idx="429">
                  <c:v>0</c:v>
                </c:pt>
                <c:pt idx="430">
                  <c:v>0</c:v>
                </c:pt>
                <c:pt idx="431">
                  <c:v>0</c:v>
                </c:pt>
                <c:pt idx="432">
                  <c:v>8.0000000000000004E-4</c:v>
                </c:pt>
                <c:pt idx="433">
                  <c:v>8.0000000000000004E-4</c:v>
                </c:pt>
                <c:pt idx="434">
                  <c:v>8.0000000000000004E-4</c:v>
                </c:pt>
                <c:pt idx="435">
                  <c:v>8.0000000000000004E-4</c:v>
                </c:pt>
                <c:pt idx="436">
                  <c:v>0</c:v>
                </c:pt>
                <c:pt idx="437">
                  <c:v>0</c:v>
                </c:pt>
                <c:pt idx="438">
                  <c:v>8.0000000000000004E-4</c:v>
                </c:pt>
                <c:pt idx="439">
                  <c:v>8.0000000000000004E-4</c:v>
                </c:pt>
                <c:pt idx="440">
                  <c:v>-2.3999999999999998E-3</c:v>
                </c:pt>
                <c:pt idx="441">
                  <c:v>0</c:v>
                </c:pt>
                <c:pt idx="442">
                  <c:v>0</c:v>
                </c:pt>
                <c:pt idx="443">
                  <c:v>0</c:v>
                </c:pt>
                <c:pt idx="444">
                  <c:v>8.0000000000000004E-4</c:v>
                </c:pt>
                <c:pt idx="445">
                  <c:v>-8.0000000000000004E-4</c:v>
                </c:pt>
                <c:pt idx="446">
                  <c:v>-8.0000000000000004E-4</c:v>
                </c:pt>
                <c:pt idx="447">
                  <c:v>1.6000000000000001E-3</c:v>
                </c:pt>
                <c:pt idx="448">
                  <c:v>0</c:v>
                </c:pt>
                <c:pt idx="449">
                  <c:v>0</c:v>
                </c:pt>
                <c:pt idx="450">
                  <c:v>0</c:v>
                </c:pt>
                <c:pt idx="451">
                  <c:v>8.0000000000000004E-4</c:v>
                </c:pt>
                <c:pt idx="452">
                  <c:v>0</c:v>
                </c:pt>
                <c:pt idx="453">
                  <c:v>0</c:v>
                </c:pt>
                <c:pt idx="454">
                  <c:v>-8.0000000000000004E-4</c:v>
                </c:pt>
                <c:pt idx="455">
                  <c:v>-8.0000000000000004E-4</c:v>
                </c:pt>
                <c:pt idx="456">
                  <c:v>0</c:v>
                </c:pt>
                <c:pt idx="457">
                  <c:v>-8.0000000000000004E-4</c:v>
                </c:pt>
                <c:pt idx="458">
                  <c:v>8.0000000000000004E-4</c:v>
                </c:pt>
                <c:pt idx="459">
                  <c:v>-8.0000000000000004E-4</c:v>
                </c:pt>
                <c:pt idx="460">
                  <c:v>1.6000000000000001E-3</c:v>
                </c:pt>
                <c:pt idx="461">
                  <c:v>0</c:v>
                </c:pt>
                <c:pt idx="462">
                  <c:v>0</c:v>
                </c:pt>
                <c:pt idx="463">
                  <c:v>0</c:v>
                </c:pt>
                <c:pt idx="464">
                  <c:v>0</c:v>
                </c:pt>
                <c:pt idx="465">
                  <c:v>0</c:v>
                </c:pt>
                <c:pt idx="466">
                  <c:v>8.0000000000000004E-4</c:v>
                </c:pt>
                <c:pt idx="467">
                  <c:v>-8.0000000000000004E-4</c:v>
                </c:pt>
                <c:pt idx="468">
                  <c:v>0</c:v>
                </c:pt>
                <c:pt idx="469">
                  <c:v>0</c:v>
                </c:pt>
                <c:pt idx="470">
                  <c:v>1.6000000000000001E-3</c:v>
                </c:pt>
                <c:pt idx="471">
                  <c:v>0</c:v>
                </c:pt>
                <c:pt idx="472">
                  <c:v>8.0000000000000004E-4</c:v>
                </c:pt>
                <c:pt idx="473">
                  <c:v>0</c:v>
                </c:pt>
                <c:pt idx="474">
                  <c:v>8.0000000000000004E-4</c:v>
                </c:pt>
                <c:pt idx="475">
                  <c:v>-1.6000000000000001E-3</c:v>
                </c:pt>
                <c:pt idx="476">
                  <c:v>8.0000000000000004E-4</c:v>
                </c:pt>
                <c:pt idx="477">
                  <c:v>0</c:v>
                </c:pt>
                <c:pt idx="478">
                  <c:v>-8.0000000000000004E-4</c:v>
                </c:pt>
                <c:pt idx="479">
                  <c:v>-1.6000000000000001E-3</c:v>
                </c:pt>
                <c:pt idx="480">
                  <c:v>0</c:v>
                </c:pt>
                <c:pt idx="481">
                  <c:v>0</c:v>
                </c:pt>
                <c:pt idx="482">
                  <c:v>0</c:v>
                </c:pt>
                <c:pt idx="483">
                  <c:v>-1.6000000000000001E-3</c:v>
                </c:pt>
                <c:pt idx="484">
                  <c:v>0</c:v>
                </c:pt>
                <c:pt idx="485">
                  <c:v>0</c:v>
                </c:pt>
                <c:pt idx="486">
                  <c:v>-2.3999999999999998E-3</c:v>
                </c:pt>
                <c:pt idx="487">
                  <c:v>0</c:v>
                </c:pt>
                <c:pt idx="488">
                  <c:v>8.0000000000000004E-4</c:v>
                </c:pt>
                <c:pt idx="489">
                  <c:v>-8.0000000000000004E-4</c:v>
                </c:pt>
                <c:pt idx="490">
                  <c:v>0</c:v>
                </c:pt>
                <c:pt idx="491">
                  <c:v>8.0000000000000004E-4</c:v>
                </c:pt>
                <c:pt idx="492">
                  <c:v>0</c:v>
                </c:pt>
                <c:pt idx="493">
                  <c:v>1.6000000000000001E-3</c:v>
                </c:pt>
                <c:pt idx="494">
                  <c:v>-8.0000000000000004E-4</c:v>
                </c:pt>
                <c:pt idx="495">
                  <c:v>8.0000000000000004E-4</c:v>
                </c:pt>
                <c:pt idx="496">
                  <c:v>-8.0000000000000004E-4</c:v>
                </c:pt>
                <c:pt idx="497">
                  <c:v>0</c:v>
                </c:pt>
                <c:pt idx="498">
                  <c:v>0</c:v>
                </c:pt>
                <c:pt idx="499">
                  <c:v>2.3999999999999998E-3</c:v>
                </c:pt>
                <c:pt idx="500">
                  <c:v>8.0000000000000004E-4</c:v>
                </c:pt>
                <c:pt idx="501">
                  <c:v>0</c:v>
                </c:pt>
                <c:pt idx="502">
                  <c:v>8.0000000000000004E-4</c:v>
                </c:pt>
                <c:pt idx="503">
                  <c:v>1.6000000000000001E-3</c:v>
                </c:pt>
                <c:pt idx="504">
                  <c:v>2.3999999999999998E-3</c:v>
                </c:pt>
                <c:pt idx="505">
                  <c:v>0</c:v>
                </c:pt>
                <c:pt idx="506">
                  <c:v>8.0000000000000004E-4</c:v>
                </c:pt>
                <c:pt idx="507">
                  <c:v>8.0000000000000004E-4</c:v>
                </c:pt>
                <c:pt idx="508">
                  <c:v>0</c:v>
                </c:pt>
                <c:pt idx="509">
                  <c:v>1.6000000000000001E-3</c:v>
                </c:pt>
                <c:pt idx="510">
                  <c:v>1.6000000000000001E-3</c:v>
                </c:pt>
                <c:pt idx="511">
                  <c:v>0</c:v>
                </c:pt>
                <c:pt idx="512">
                  <c:v>1.6000000000000001E-3</c:v>
                </c:pt>
                <c:pt idx="513">
                  <c:v>8.0000000000000004E-4</c:v>
                </c:pt>
                <c:pt idx="514">
                  <c:v>0</c:v>
                </c:pt>
                <c:pt idx="515">
                  <c:v>1.6000000000000001E-3</c:v>
                </c:pt>
                <c:pt idx="516">
                  <c:v>1.6000000000000001E-3</c:v>
                </c:pt>
                <c:pt idx="517">
                  <c:v>1.6000000000000001E-3</c:v>
                </c:pt>
                <c:pt idx="518">
                  <c:v>1.6000000000000001E-3</c:v>
                </c:pt>
                <c:pt idx="519">
                  <c:v>1.6000000000000001E-3</c:v>
                </c:pt>
                <c:pt idx="520">
                  <c:v>8.0000000000000004E-4</c:v>
                </c:pt>
                <c:pt idx="521">
                  <c:v>0</c:v>
                </c:pt>
                <c:pt idx="522">
                  <c:v>1.6000000000000001E-3</c:v>
                </c:pt>
                <c:pt idx="523">
                  <c:v>-8.0000000000000004E-4</c:v>
                </c:pt>
                <c:pt idx="524">
                  <c:v>1.6000000000000001E-3</c:v>
                </c:pt>
                <c:pt idx="525">
                  <c:v>8.0000000000000004E-4</c:v>
                </c:pt>
                <c:pt idx="526">
                  <c:v>8.0000000000000004E-4</c:v>
                </c:pt>
                <c:pt idx="527">
                  <c:v>1.6000000000000001E-3</c:v>
                </c:pt>
                <c:pt idx="528">
                  <c:v>1.6000000000000001E-3</c:v>
                </c:pt>
                <c:pt idx="529">
                  <c:v>1.6000000000000001E-3</c:v>
                </c:pt>
                <c:pt idx="530">
                  <c:v>8.0000000000000004E-4</c:v>
                </c:pt>
                <c:pt idx="531">
                  <c:v>1.6000000000000001E-3</c:v>
                </c:pt>
                <c:pt idx="532">
                  <c:v>8.0000000000000004E-4</c:v>
                </c:pt>
                <c:pt idx="533">
                  <c:v>1.6000000000000001E-3</c:v>
                </c:pt>
                <c:pt idx="534">
                  <c:v>0</c:v>
                </c:pt>
                <c:pt idx="535">
                  <c:v>1.6000000000000001E-3</c:v>
                </c:pt>
                <c:pt idx="536">
                  <c:v>8.0000000000000004E-4</c:v>
                </c:pt>
                <c:pt idx="537">
                  <c:v>8.0000000000000004E-4</c:v>
                </c:pt>
                <c:pt idx="538">
                  <c:v>8.0000000000000004E-4</c:v>
                </c:pt>
                <c:pt idx="539">
                  <c:v>0</c:v>
                </c:pt>
                <c:pt idx="540">
                  <c:v>8.0000000000000004E-4</c:v>
                </c:pt>
                <c:pt idx="541">
                  <c:v>1.6000000000000001E-3</c:v>
                </c:pt>
                <c:pt idx="542">
                  <c:v>1.6000000000000001E-3</c:v>
                </c:pt>
                <c:pt idx="543">
                  <c:v>8.0000000000000004E-4</c:v>
                </c:pt>
                <c:pt idx="544">
                  <c:v>0</c:v>
                </c:pt>
                <c:pt idx="545">
                  <c:v>8.0000000000000004E-4</c:v>
                </c:pt>
                <c:pt idx="546">
                  <c:v>1.6000000000000001E-3</c:v>
                </c:pt>
                <c:pt idx="547">
                  <c:v>2.3999999999999998E-3</c:v>
                </c:pt>
                <c:pt idx="548">
                  <c:v>1.6000000000000001E-3</c:v>
                </c:pt>
                <c:pt idx="549">
                  <c:v>1.6000000000000001E-3</c:v>
                </c:pt>
                <c:pt idx="550">
                  <c:v>0</c:v>
                </c:pt>
                <c:pt idx="551">
                  <c:v>1.6000000000000001E-3</c:v>
                </c:pt>
                <c:pt idx="552">
                  <c:v>1.6000000000000001E-3</c:v>
                </c:pt>
                <c:pt idx="553">
                  <c:v>1.6000000000000001E-3</c:v>
                </c:pt>
                <c:pt idx="554">
                  <c:v>1.6000000000000001E-3</c:v>
                </c:pt>
                <c:pt idx="555">
                  <c:v>1.6000000000000001E-3</c:v>
                </c:pt>
                <c:pt idx="556">
                  <c:v>8.0000000000000004E-4</c:v>
                </c:pt>
                <c:pt idx="557">
                  <c:v>1.6000000000000001E-3</c:v>
                </c:pt>
                <c:pt idx="558">
                  <c:v>8.0000000000000004E-4</c:v>
                </c:pt>
                <c:pt idx="559">
                  <c:v>1.6000000000000001E-3</c:v>
                </c:pt>
                <c:pt idx="560">
                  <c:v>0</c:v>
                </c:pt>
                <c:pt idx="561">
                  <c:v>0</c:v>
                </c:pt>
                <c:pt idx="562">
                  <c:v>1.6000000000000001E-3</c:v>
                </c:pt>
                <c:pt idx="563">
                  <c:v>1.6000000000000001E-3</c:v>
                </c:pt>
                <c:pt idx="564">
                  <c:v>1.6000000000000001E-3</c:v>
                </c:pt>
                <c:pt idx="565">
                  <c:v>1.6000000000000001E-3</c:v>
                </c:pt>
                <c:pt idx="566">
                  <c:v>1.6000000000000001E-3</c:v>
                </c:pt>
                <c:pt idx="567">
                  <c:v>1.6000000000000001E-3</c:v>
                </c:pt>
                <c:pt idx="568">
                  <c:v>1.6000000000000001E-3</c:v>
                </c:pt>
                <c:pt idx="569">
                  <c:v>1.6000000000000001E-3</c:v>
                </c:pt>
                <c:pt idx="570">
                  <c:v>2.3999999999999998E-3</c:v>
                </c:pt>
                <c:pt idx="571">
                  <c:v>2.3999999999999998E-3</c:v>
                </c:pt>
                <c:pt idx="572">
                  <c:v>8.0000000000000004E-4</c:v>
                </c:pt>
                <c:pt idx="573">
                  <c:v>1.6000000000000001E-3</c:v>
                </c:pt>
                <c:pt idx="574">
                  <c:v>8.0000000000000004E-4</c:v>
                </c:pt>
                <c:pt idx="575">
                  <c:v>1.6000000000000001E-3</c:v>
                </c:pt>
                <c:pt idx="576">
                  <c:v>1.6000000000000001E-3</c:v>
                </c:pt>
                <c:pt idx="577">
                  <c:v>1.6000000000000001E-3</c:v>
                </c:pt>
                <c:pt idx="578">
                  <c:v>8.0000000000000004E-4</c:v>
                </c:pt>
                <c:pt idx="579">
                  <c:v>1.6000000000000001E-3</c:v>
                </c:pt>
                <c:pt idx="580">
                  <c:v>8.0000000000000004E-4</c:v>
                </c:pt>
                <c:pt idx="581">
                  <c:v>8.0000000000000004E-4</c:v>
                </c:pt>
                <c:pt idx="582">
                  <c:v>8.0000000000000004E-4</c:v>
                </c:pt>
                <c:pt idx="583">
                  <c:v>1.6000000000000001E-3</c:v>
                </c:pt>
                <c:pt idx="584">
                  <c:v>2.3999999999999998E-3</c:v>
                </c:pt>
                <c:pt idx="585">
                  <c:v>1.6000000000000001E-3</c:v>
                </c:pt>
                <c:pt idx="586">
                  <c:v>8.0000000000000004E-4</c:v>
                </c:pt>
                <c:pt idx="587">
                  <c:v>8.0000000000000004E-4</c:v>
                </c:pt>
                <c:pt idx="588">
                  <c:v>1.6000000000000001E-3</c:v>
                </c:pt>
                <c:pt idx="589">
                  <c:v>1.6000000000000001E-3</c:v>
                </c:pt>
                <c:pt idx="590">
                  <c:v>1.6000000000000001E-3</c:v>
                </c:pt>
                <c:pt idx="591">
                  <c:v>8.0000000000000004E-4</c:v>
                </c:pt>
                <c:pt idx="592">
                  <c:v>8.0000000000000004E-4</c:v>
                </c:pt>
                <c:pt idx="593">
                  <c:v>1.6000000000000001E-3</c:v>
                </c:pt>
                <c:pt idx="594">
                  <c:v>1.6000000000000001E-3</c:v>
                </c:pt>
                <c:pt idx="595">
                  <c:v>0</c:v>
                </c:pt>
                <c:pt idx="596">
                  <c:v>8.0000000000000004E-4</c:v>
                </c:pt>
                <c:pt idx="597">
                  <c:v>1.6000000000000001E-3</c:v>
                </c:pt>
                <c:pt idx="598">
                  <c:v>1.6000000000000001E-3</c:v>
                </c:pt>
                <c:pt idx="599">
                  <c:v>1.6000000000000001E-3</c:v>
                </c:pt>
                <c:pt idx="600">
                  <c:v>8.0000000000000004E-4</c:v>
                </c:pt>
                <c:pt idx="601">
                  <c:v>2.3999999999999998E-3</c:v>
                </c:pt>
                <c:pt idx="602">
                  <c:v>1.6000000000000001E-3</c:v>
                </c:pt>
                <c:pt idx="603">
                  <c:v>0</c:v>
                </c:pt>
                <c:pt idx="604">
                  <c:v>1.6000000000000001E-3</c:v>
                </c:pt>
                <c:pt idx="605">
                  <c:v>1.6000000000000001E-3</c:v>
                </c:pt>
                <c:pt idx="606">
                  <c:v>8.0000000000000004E-4</c:v>
                </c:pt>
                <c:pt idx="607">
                  <c:v>1.6000000000000001E-3</c:v>
                </c:pt>
                <c:pt idx="608">
                  <c:v>1.6000000000000001E-3</c:v>
                </c:pt>
                <c:pt idx="609">
                  <c:v>1.6000000000000001E-3</c:v>
                </c:pt>
                <c:pt idx="610">
                  <c:v>1.6000000000000001E-3</c:v>
                </c:pt>
                <c:pt idx="611">
                  <c:v>8.0000000000000004E-4</c:v>
                </c:pt>
                <c:pt idx="612">
                  <c:v>8.0000000000000004E-4</c:v>
                </c:pt>
                <c:pt idx="613">
                  <c:v>0</c:v>
                </c:pt>
                <c:pt idx="614">
                  <c:v>2.3999999999999998E-3</c:v>
                </c:pt>
                <c:pt idx="615">
                  <c:v>8.0000000000000004E-4</c:v>
                </c:pt>
                <c:pt idx="616">
                  <c:v>1.6000000000000001E-3</c:v>
                </c:pt>
                <c:pt idx="617">
                  <c:v>2.3999999999999998E-3</c:v>
                </c:pt>
                <c:pt idx="618">
                  <c:v>1.6000000000000001E-3</c:v>
                </c:pt>
                <c:pt idx="619">
                  <c:v>1.6000000000000001E-3</c:v>
                </c:pt>
                <c:pt idx="620">
                  <c:v>1.6000000000000001E-3</c:v>
                </c:pt>
                <c:pt idx="621">
                  <c:v>1.6000000000000001E-3</c:v>
                </c:pt>
                <c:pt idx="622">
                  <c:v>1.6000000000000001E-3</c:v>
                </c:pt>
                <c:pt idx="623">
                  <c:v>8.0000000000000004E-4</c:v>
                </c:pt>
                <c:pt idx="624">
                  <c:v>8.0000000000000004E-4</c:v>
                </c:pt>
                <c:pt idx="625">
                  <c:v>8.0000000000000004E-4</c:v>
                </c:pt>
                <c:pt idx="626">
                  <c:v>2.3999999999999998E-3</c:v>
                </c:pt>
                <c:pt idx="627">
                  <c:v>1.6000000000000001E-3</c:v>
                </c:pt>
                <c:pt idx="628">
                  <c:v>0</c:v>
                </c:pt>
                <c:pt idx="629">
                  <c:v>1.6000000000000001E-3</c:v>
                </c:pt>
                <c:pt idx="630">
                  <c:v>8.0000000000000004E-4</c:v>
                </c:pt>
                <c:pt idx="631">
                  <c:v>2.3999999999999998E-3</c:v>
                </c:pt>
                <c:pt idx="632">
                  <c:v>8.0000000000000004E-4</c:v>
                </c:pt>
                <c:pt idx="633">
                  <c:v>1.6000000000000001E-3</c:v>
                </c:pt>
                <c:pt idx="634">
                  <c:v>1.6000000000000001E-3</c:v>
                </c:pt>
                <c:pt idx="635">
                  <c:v>1.6000000000000001E-3</c:v>
                </c:pt>
                <c:pt idx="636">
                  <c:v>8.0000000000000004E-4</c:v>
                </c:pt>
                <c:pt idx="637">
                  <c:v>8.0000000000000004E-4</c:v>
                </c:pt>
                <c:pt idx="638">
                  <c:v>1.6000000000000001E-3</c:v>
                </c:pt>
                <c:pt idx="639">
                  <c:v>1.6000000000000001E-3</c:v>
                </c:pt>
                <c:pt idx="640">
                  <c:v>4.0000000000000001E-3</c:v>
                </c:pt>
                <c:pt idx="641">
                  <c:v>1.6000000000000001E-3</c:v>
                </c:pt>
                <c:pt idx="642">
                  <c:v>1.6000000000000001E-3</c:v>
                </c:pt>
                <c:pt idx="643">
                  <c:v>2.3999999999999998E-3</c:v>
                </c:pt>
                <c:pt idx="644">
                  <c:v>2.3999999999999998E-3</c:v>
                </c:pt>
                <c:pt idx="645">
                  <c:v>8.0000000000000004E-4</c:v>
                </c:pt>
                <c:pt idx="646">
                  <c:v>1.6000000000000001E-3</c:v>
                </c:pt>
                <c:pt idx="647">
                  <c:v>8.0000000000000004E-4</c:v>
                </c:pt>
                <c:pt idx="648">
                  <c:v>8.0000000000000004E-4</c:v>
                </c:pt>
                <c:pt idx="649">
                  <c:v>1.6000000000000001E-3</c:v>
                </c:pt>
                <c:pt idx="650">
                  <c:v>0</c:v>
                </c:pt>
                <c:pt idx="651">
                  <c:v>1.6000000000000001E-3</c:v>
                </c:pt>
                <c:pt idx="652">
                  <c:v>0</c:v>
                </c:pt>
                <c:pt idx="653">
                  <c:v>-8.0000000000000004E-4</c:v>
                </c:pt>
                <c:pt idx="654">
                  <c:v>2.3999999999999998E-3</c:v>
                </c:pt>
                <c:pt idx="655">
                  <c:v>1.6000000000000001E-3</c:v>
                </c:pt>
                <c:pt idx="656">
                  <c:v>8.0000000000000004E-4</c:v>
                </c:pt>
                <c:pt idx="657">
                  <c:v>1.6000000000000001E-3</c:v>
                </c:pt>
                <c:pt idx="658">
                  <c:v>1.6000000000000001E-3</c:v>
                </c:pt>
                <c:pt idx="659">
                  <c:v>8.0000000000000004E-4</c:v>
                </c:pt>
                <c:pt idx="660">
                  <c:v>4.0000000000000001E-3</c:v>
                </c:pt>
                <c:pt idx="661">
                  <c:v>0</c:v>
                </c:pt>
                <c:pt idx="662">
                  <c:v>1.6000000000000001E-3</c:v>
                </c:pt>
                <c:pt idx="663">
                  <c:v>1.6000000000000001E-3</c:v>
                </c:pt>
                <c:pt idx="664">
                  <c:v>3.2000000000000002E-3</c:v>
                </c:pt>
                <c:pt idx="665">
                  <c:v>1.6000000000000001E-3</c:v>
                </c:pt>
                <c:pt idx="666">
                  <c:v>4.0000000000000001E-3</c:v>
                </c:pt>
                <c:pt idx="667">
                  <c:v>0</c:v>
                </c:pt>
                <c:pt idx="668">
                  <c:v>1.6000000000000001E-3</c:v>
                </c:pt>
                <c:pt idx="669">
                  <c:v>2.3999999999999998E-3</c:v>
                </c:pt>
                <c:pt idx="670">
                  <c:v>2.3999999999999998E-3</c:v>
                </c:pt>
                <c:pt idx="671">
                  <c:v>2.3999999999999998E-3</c:v>
                </c:pt>
                <c:pt idx="672">
                  <c:v>1.6000000000000001E-3</c:v>
                </c:pt>
                <c:pt idx="673">
                  <c:v>4.0000000000000001E-3</c:v>
                </c:pt>
                <c:pt idx="674">
                  <c:v>4.7999999999999996E-3</c:v>
                </c:pt>
                <c:pt idx="675">
                  <c:v>4.0000000000000001E-3</c:v>
                </c:pt>
                <c:pt idx="676">
                  <c:v>4.0000000000000001E-3</c:v>
                </c:pt>
                <c:pt idx="677">
                  <c:v>3.2000000000000002E-3</c:v>
                </c:pt>
                <c:pt idx="678">
                  <c:v>4.0000000000000001E-3</c:v>
                </c:pt>
                <c:pt idx="679">
                  <c:v>4.7999999999999996E-3</c:v>
                </c:pt>
                <c:pt idx="680">
                  <c:v>2.3999999999999998E-3</c:v>
                </c:pt>
                <c:pt idx="681">
                  <c:v>4.7999999999999996E-3</c:v>
                </c:pt>
                <c:pt idx="682">
                  <c:v>4.7999999999999996E-3</c:v>
                </c:pt>
                <c:pt idx="683">
                  <c:v>4.0000000000000001E-3</c:v>
                </c:pt>
                <c:pt idx="684">
                  <c:v>3.2000000000000002E-3</c:v>
                </c:pt>
                <c:pt idx="685">
                  <c:v>4.0000000000000001E-3</c:v>
                </c:pt>
                <c:pt idx="686">
                  <c:v>4.0000000000000001E-3</c:v>
                </c:pt>
                <c:pt idx="687">
                  <c:v>4.0000000000000001E-3</c:v>
                </c:pt>
                <c:pt idx="688">
                  <c:v>3.2000000000000002E-3</c:v>
                </c:pt>
                <c:pt idx="689">
                  <c:v>3.2000000000000002E-3</c:v>
                </c:pt>
                <c:pt idx="690">
                  <c:v>3.2000000000000002E-3</c:v>
                </c:pt>
                <c:pt idx="691">
                  <c:v>2.3999999999999998E-3</c:v>
                </c:pt>
                <c:pt idx="692">
                  <c:v>3.2000000000000002E-3</c:v>
                </c:pt>
                <c:pt idx="693">
                  <c:v>4.0000000000000001E-3</c:v>
                </c:pt>
                <c:pt idx="694">
                  <c:v>2.3999999999999998E-3</c:v>
                </c:pt>
                <c:pt idx="695">
                  <c:v>3.2000000000000002E-3</c:v>
                </c:pt>
                <c:pt idx="696">
                  <c:v>4.0000000000000001E-3</c:v>
                </c:pt>
                <c:pt idx="697">
                  <c:v>1.6000000000000001E-3</c:v>
                </c:pt>
                <c:pt idx="698">
                  <c:v>3.2000000000000002E-3</c:v>
                </c:pt>
                <c:pt idx="699">
                  <c:v>2.3999999999999998E-3</c:v>
                </c:pt>
                <c:pt idx="700">
                  <c:v>4.0000000000000001E-3</c:v>
                </c:pt>
                <c:pt idx="701">
                  <c:v>2.3999999999999998E-3</c:v>
                </c:pt>
                <c:pt idx="702">
                  <c:v>1.6000000000000001E-3</c:v>
                </c:pt>
                <c:pt idx="703">
                  <c:v>2.3999999999999998E-3</c:v>
                </c:pt>
                <c:pt idx="704">
                  <c:v>3.2000000000000002E-3</c:v>
                </c:pt>
                <c:pt idx="705">
                  <c:v>3.2000000000000002E-3</c:v>
                </c:pt>
                <c:pt idx="706">
                  <c:v>3.2000000000000002E-3</c:v>
                </c:pt>
                <c:pt idx="707">
                  <c:v>2.3999999999999998E-3</c:v>
                </c:pt>
                <c:pt idx="708">
                  <c:v>4.7999999999999996E-3</c:v>
                </c:pt>
                <c:pt idx="709">
                  <c:v>4.7999999999999996E-3</c:v>
                </c:pt>
                <c:pt idx="710">
                  <c:v>4.0000000000000001E-3</c:v>
                </c:pt>
                <c:pt idx="711">
                  <c:v>3.2000000000000002E-3</c:v>
                </c:pt>
                <c:pt idx="712">
                  <c:v>3.2000000000000002E-3</c:v>
                </c:pt>
                <c:pt idx="713">
                  <c:v>4.0000000000000001E-3</c:v>
                </c:pt>
                <c:pt idx="714">
                  <c:v>7.1999999999999998E-3</c:v>
                </c:pt>
                <c:pt idx="715">
                  <c:v>2.3999999999999998E-3</c:v>
                </c:pt>
                <c:pt idx="716">
                  <c:v>2.3999999999999998E-3</c:v>
                </c:pt>
                <c:pt idx="717">
                  <c:v>4.0000000000000001E-3</c:v>
                </c:pt>
                <c:pt idx="718">
                  <c:v>2.3999999999999998E-3</c:v>
                </c:pt>
                <c:pt idx="719">
                  <c:v>3.2000000000000002E-3</c:v>
                </c:pt>
                <c:pt idx="720">
                  <c:v>4.0000000000000001E-3</c:v>
                </c:pt>
                <c:pt idx="721">
                  <c:v>3.2000000000000002E-3</c:v>
                </c:pt>
                <c:pt idx="722">
                  <c:v>2.3999999999999998E-3</c:v>
                </c:pt>
                <c:pt idx="723">
                  <c:v>5.5999999999999999E-3</c:v>
                </c:pt>
                <c:pt idx="724">
                  <c:v>4.0000000000000001E-3</c:v>
                </c:pt>
                <c:pt idx="725">
                  <c:v>2.3999999999999998E-3</c:v>
                </c:pt>
                <c:pt idx="726">
                  <c:v>6.4000000000000003E-3</c:v>
                </c:pt>
                <c:pt idx="727">
                  <c:v>4.0000000000000001E-3</c:v>
                </c:pt>
                <c:pt idx="728">
                  <c:v>2.3999999999999998E-3</c:v>
                </c:pt>
                <c:pt idx="729">
                  <c:v>4.7999999999999996E-3</c:v>
                </c:pt>
                <c:pt idx="730">
                  <c:v>4.7999999999999996E-3</c:v>
                </c:pt>
                <c:pt idx="731">
                  <c:v>3.2000000000000002E-3</c:v>
                </c:pt>
                <c:pt idx="732">
                  <c:v>4.0000000000000001E-3</c:v>
                </c:pt>
                <c:pt idx="733">
                  <c:v>2.3999999999999998E-3</c:v>
                </c:pt>
                <c:pt idx="734">
                  <c:v>4.0000000000000001E-3</c:v>
                </c:pt>
                <c:pt idx="735">
                  <c:v>6.4000000000000003E-3</c:v>
                </c:pt>
                <c:pt idx="736">
                  <c:v>3.2000000000000002E-3</c:v>
                </c:pt>
                <c:pt idx="737">
                  <c:v>3.2000000000000002E-3</c:v>
                </c:pt>
                <c:pt idx="738">
                  <c:v>2.3999999999999998E-3</c:v>
                </c:pt>
                <c:pt idx="739">
                  <c:v>4.0000000000000001E-3</c:v>
                </c:pt>
                <c:pt idx="740">
                  <c:v>4.0000000000000001E-3</c:v>
                </c:pt>
                <c:pt idx="741">
                  <c:v>3.2000000000000002E-3</c:v>
                </c:pt>
                <c:pt idx="742">
                  <c:v>4.0000000000000001E-3</c:v>
                </c:pt>
                <c:pt idx="743">
                  <c:v>2.3999999999999998E-3</c:v>
                </c:pt>
                <c:pt idx="744">
                  <c:v>5.5999999999999999E-3</c:v>
                </c:pt>
                <c:pt idx="745">
                  <c:v>6.4000000000000003E-3</c:v>
                </c:pt>
                <c:pt idx="746">
                  <c:v>2.3999999999999998E-3</c:v>
                </c:pt>
                <c:pt idx="747">
                  <c:v>4.0000000000000001E-3</c:v>
                </c:pt>
                <c:pt idx="748">
                  <c:v>6.4000000000000003E-3</c:v>
                </c:pt>
                <c:pt idx="749">
                  <c:v>4.0000000000000001E-3</c:v>
                </c:pt>
                <c:pt idx="750">
                  <c:v>3.2000000000000002E-3</c:v>
                </c:pt>
                <c:pt idx="751">
                  <c:v>3.2000000000000002E-3</c:v>
                </c:pt>
                <c:pt idx="752">
                  <c:v>4.7999999999999996E-3</c:v>
                </c:pt>
                <c:pt idx="753">
                  <c:v>6.4000000000000003E-3</c:v>
                </c:pt>
                <c:pt idx="754">
                  <c:v>4.7999999999999996E-3</c:v>
                </c:pt>
                <c:pt idx="755">
                  <c:v>5.5999999999999999E-3</c:v>
                </c:pt>
                <c:pt idx="756">
                  <c:v>5.5999999999999999E-3</c:v>
                </c:pt>
                <c:pt idx="757">
                  <c:v>3.2000000000000002E-3</c:v>
                </c:pt>
                <c:pt idx="758">
                  <c:v>6.4000000000000003E-3</c:v>
                </c:pt>
                <c:pt idx="759">
                  <c:v>3.2000000000000002E-3</c:v>
                </c:pt>
                <c:pt idx="760">
                  <c:v>4.0000000000000001E-3</c:v>
                </c:pt>
                <c:pt idx="761">
                  <c:v>6.4000000000000003E-3</c:v>
                </c:pt>
                <c:pt idx="762">
                  <c:v>6.4000000000000003E-3</c:v>
                </c:pt>
                <c:pt idx="763">
                  <c:v>4.0000000000000001E-3</c:v>
                </c:pt>
                <c:pt idx="764">
                  <c:v>6.4000000000000003E-3</c:v>
                </c:pt>
                <c:pt idx="765">
                  <c:v>4.0000000000000001E-3</c:v>
                </c:pt>
                <c:pt idx="766">
                  <c:v>5.5999999999999999E-3</c:v>
                </c:pt>
                <c:pt idx="767">
                  <c:v>4.0000000000000001E-3</c:v>
                </c:pt>
                <c:pt idx="768">
                  <c:v>6.4000000000000003E-3</c:v>
                </c:pt>
                <c:pt idx="769">
                  <c:v>4.0000000000000001E-3</c:v>
                </c:pt>
                <c:pt idx="770">
                  <c:v>4.0000000000000001E-3</c:v>
                </c:pt>
                <c:pt idx="771">
                  <c:v>4.0000000000000001E-3</c:v>
                </c:pt>
                <c:pt idx="772">
                  <c:v>7.1999999999999998E-3</c:v>
                </c:pt>
                <c:pt idx="773">
                  <c:v>7.1999999999999998E-3</c:v>
                </c:pt>
                <c:pt idx="774">
                  <c:v>6.4000000000000003E-3</c:v>
                </c:pt>
                <c:pt idx="775">
                  <c:v>5.5999999999999999E-3</c:v>
                </c:pt>
                <c:pt idx="776">
                  <c:v>5.5999999999999999E-3</c:v>
                </c:pt>
                <c:pt idx="777">
                  <c:v>5.5999999999999999E-3</c:v>
                </c:pt>
                <c:pt idx="778">
                  <c:v>6.4000000000000003E-3</c:v>
                </c:pt>
                <c:pt idx="779">
                  <c:v>7.1999999999999998E-3</c:v>
                </c:pt>
                <c:pt idx="780">
                  <c:v>5.5999999999999999E-3</c:v>
                </c:pt>
                <c:pt idx="781">
                  <c:v>4.7999999999999996E-3</c:v>
                </c:pt>
                <c:pt idx="782">
                  <c:v>6.4000000000000003E-3</c:v>
                </c:pt>
                <c:pt idx="783">
                  <c:v>6.4000000000000003E-3</c:v>
                </c:pt>
                <c:pt idx="784">
                  <c:v>5.5999999999999999E-3</c:v>
                </c:pt>
                <c:pt idx="785">
                  <c:v>5.5999999999999999E-3</c:v>
                </c:pt>
                <c:pt idx="786">
                  <c:v>6.4000000000000003E-3</c:v>
                </c:pt>
                <c:pt idx="787">
                  <c:v>5.5999999999999999E-3</c:v>
                </c:pt>
                <c:pt idx="788">
                  <c:v>6.4000000000000003E-3</c:v>
                </c:pt>
                <c:pt idx="789">
                  <c:v>6.4000000000000003E-3</c:v>
                </c:pt>
                <c:pt idx="790">
                  <c:v>5.5999999999999999E-3</c:v>
                </c:pt>
                <c:pt idx="791">
                  <c:v>6.4000000000000003E-3</c:v>
                </c:pt>
                <c:pt idx="792">
                  <c:v>6.4000000000000003E-3</c:v>
                </c:pt>
                <c:pt idx="793">
                  <c:v>6.4000000000000003E-3</c:v>
                </c:pt>
                <c:pt idx="794">
                  <c:v>8.8000000000000005E-3</c:v>
                </c:pt>
                <c:pt idx="795">
                  <c:v>9.5999999999999992E-3</c:v>
                </c:pt>
                <c:pt idx="796">
                  <c:v>7.1999999999999998E-3</c:v>
                </c:pt>
                <c:pt idx="797">
                  <c:v>8.8000000000000005E-3</c:v>
                </c:pt>
                <c:pt idx="798">
                  <c:v>7.1999999999999998E-3</c:v>
                </c:pt>
                <c:pt idx="799">
                  <c:v>8.8000000000000005E-3</c:v>
                </c:pt>
                <c:pt idx="800">
                  <c:v>6.4000000000000003E-3</c:v>
                </c:pt>
                <c:pt idx="801">
                  <c:v>8.8000000000000005E-3</c:v>
                </c:pt>
                <c:pt idx="802">
                  <c:v>9.5999999999999992E-3</c:v>
                </c:pt>
                <c:pt idx="803">
                  <c:v>8.8000000000000005E-3</c:v>
                </c:pt>
                <c:pt idx="804">
                  <c:v>8.8000000000000005E-3</c:v>
                </c:pt>
                <c:pt idx="805">
                  <c:v>8.8000000000000005E-3</c:v>
                </c:pt>
                <c:pt idx="806">
                  <c:v>8.0000000000000002E-3</c:v>
                </c:pt>
                <c:pt idx="807">
                  <c:v>7.1999999999999998E-3</c:v>
                </c:pt>
                <c:pt idx="808">
                  <c:v>8.0000000000000002E-3</c:v>
                </c:pt>
                <c:pt idx="809">
                  <c:v>8.8000000000000005E-3</c:v>
                </c:pt>
                <c:pt idx="810">
                  <c:v>8.0000000000000002E-3</c:v>
                </c:pt>
                <c:pt idx="811">
                  <c:v>7.1999999999999998E-3</c:v>
                </c:pt>
                <c:pt idx="812">
                  <c:v>8.8000000000000005E-3</c:v>
                </c:pt>
                <c:pt idx="813">
                  <c:v>8.8000000000000005E-3</c:v>
                </c:pt>
                <c:pt idx="814">
                  <c:v>6.4000000000000003E-3</c:v>
                </c:pt>
                <c:pt idx="815">
                  <c:v>8.0000000000000002E-3</c:v>
                </c:pt>
                <c:pt idx="816">
                  <c:v>8.8000000000000005E-3</c:v>
                </c:pt>
                <c:pt idx="817">
                  <c:v>8.8000000000000005E-3</c:v>
                </c:pt>
                <c:pt idx="818">
                  <c:v>1.12E-2</c:v>
                </c:pt>
                <c:pt idx="819">
                  <c:v>1.2E-2</c:v>
                </c:pt>
                <c:pt idx="820">
                  <c:v>8.8000000000000005E-3</c:v>
                </c:pt>
                <c:pt idx="821">
                  <c:v>1.2E-2</c:v>
                </c:pt>
                <c:pt idx="822">
                  <c:v>1.04E-2</c:v>
                </c:pt>
                <c:pt idx="823">
                  <c:v>1.12E-2</c:v>
                </c:pt>
                <c:pt idx="824">
                  <c:v>1.04E-2</c:v>
                </c:pt>
                <c:pt idx="825">
                  <c:v>8.8000000000000005E-3</c:v>
                </c:pt>
                <c:pt idx="826">
                  <c:v>1.12E-2</c:v>
                </c:pt>
                <c:pt idx="827">
                  <c:v>1.04E-2</c:v>
                </c:pt>
                <c:pt idx="828">
                  <c:v>1.04E-2</c:v>
                </c:pt>
                <c:pt idx="829">
                  <c:v>1.2E-2</c:v>
                </c:pt>
                <c:pt idx="830">
                  <c:v>1.12E-2</c:v>
                </c:pt>
                <c:pt idx="831">
                  <c:v>1.04E-2</c:v>
                </c:pt>
                <c:pt idx="832">
                  <c:v>1.04E-2</c:v>
                </c:pt>
                <c:pt idx="833">
                  <c:v>1.12E-2</c:v>
                </c:pt>
                <c:pt idx="834">
                  <c:v>1.12E-2</c:v>
                </c:pt>
                <c:pt idx="835">
                  <c:v>1.04E-2</c:v>
                </c:pt>
                <c:pt idx="836">
                  <c:v>1.04E-2</c:v>
                </c:pt>
                <c:pt idx="837">
                  <c:v>1.04E-2</c:v>
                </c:pt>
                <c:pt idx="838">
                  <c:v>1.12E-2</c:v>
                </c:pt>
                <c:pt idx="839">
                  <c:v>1.04E-2</c:v>
                </c:pt>
                <c:pt idx="840">
                  <c:v>1.2E-2</c:v>
                </c:pt>
                <c:pt idx="841">
                  <c:v>1.04E-2</c:v>
                </c:pt>
                <c:pt idx="842">
                  <c:v>1.04E-2</c:v>
                </c:pt>
                <c:pt idx="843">
                  <c:v>1.12E-2</c:v>
                </c:pt>
                <c:pt idx="844">
                  <c:v>1.12E-2</c:v>
                </c:pt>
                <c:pt idx="845">
                  <c:v>1.04E-2</c:v>
                </c:pt>
                <c:pt idx="846">
                  <c:v>1.12E-2</c:v>
                </c:pt>
                <c:pt idx="847">
                  <c:v>1.12E-2</c:v>
                </c:pt>
                <c:pt idx="848">
                  <c:v>1.04E-2</c:v>
                </c:pt>
                <c:pt idx="849">
                  <c:v>1.12E-2</c:v>
                </c:pt>
                <c:pt idx="850">
                  <c:v>9.5999999999999992E-3</c:v>
                </c:pt>
                <c:pt idx="851">
                  <c:v>1.2800000000000001E-2</c:v>
                </c:pt>
                <c:pt idx="852">
                  <c:v>1.2E-2</c:v>
                </c:pt>
                <c:pt idx="853">
                  <c:v>1.2E-2</c:v>
                </c:pt>
                <c:pt idx="854">
                  <c:v>1.12E-2</c:v>
                </c:pt>
                <c:pt idx="855">
                  <c:v>1.44E-2</c:v>
                </c:pt>
                <c:pt idx="856">
                  <c:v>1.3599999999999999E-2</c:v>
                </c:pt>
                <c:pt idx="857">
                  <c:v>1.12E-2</c:v>
                </c:pt>
                <c:pt idx="858">
                  <c:v>1.2800000000000001E-2</c:v>
                </c:pt>
                <c:pt idx="859">
                  <c:v>1.2E-2</c:v>
                </c:pt>
                <c:pt idx="860">
                  <c:v>1.2800000000000001E-2</c:v>
                </c:pt>
                <c:pt idx="861">
                  <c:v>1.52E-2</c:v>
                </c:pt>
                <c:pt idx="862">
                  <c:v>1.44E-2</c:v>
                </c:pt>
                <c:pt idx="863">
                  <c:v>1.2E-2</c:v>
                </c:pt>
                <c:pt idx="864">
                  <c:v>1.3599999999999999E-2</c:v>
                </c:pt>
                <c:pt idx="865">
                  <c:v>1.3599999999999999E-2</c:v>
                </c:pt>
                <c:pt idx="866">
                  <c:v>1.04E-2</c:v>
                </c:pt>
                <c:pt idx="867">
                  <c:v>1.2800000000000001E-2</c:v>
                </c:pt>
                <c:pt idx="868">
                  <c:v>1.3599999999999999E-2</c:v>
                </c:pt>
                <c:pt idx="869">
                  <c:v>1.2800000000000001E-2</c:v>
                </c:pt>
                <c:pt idx="870">
                  <c:v>1.3599999999999999E-2</c:v>
                </c:pt>
                <c:pt idx="871">
                  <c:v>1.44E-2</c:v>
                </c:pt>
                <c:pt idx="872">
                  <c:v>1.3599999999999999E-2</c:v>
                </c:pt>
                <c:pt idx="873">
                  <c:v>1.2800000000000001E-2</c:v>
                </c:pt>
                <c:pt idx="874">
                  <c:v>1.2800000000000001E-2</c:v>
                </c:pt>
                <c:pt idx="875">
                  <c:v>1.2800000000000001E-2</c:v>
                </c:pt>
                <c:pt idx="876">
                  <c:v>1.3599999999999999E-2</c:v>
                </c:pt>
                <c:pt idx="877">
                  <c:v>1.3599999999999999E-2</c:v>
                </c:pt>
                <c:pt idx="878">
                  <c:v>1.2800000000000001E-2</c:v>
                </c:pt>
                <c:pt idx="879">
                  <c:v>1.2800000000000001E-2</c:v>
                </c:pt>
                <c:pt idx="880">
                  <c:v>1.44E-2</c:v>
                </c:pt>
                <c:pt idx="881">
                  <c:v>1.3599999999999999E-2</c:v>
                </c:pt>
                <c:pt idx="882">
                  <c:v>1.3599999999999999E-2</c:v>
                </c:pt>
                <c:pt idx="883">
                  <c:v>1.3599999999999999E-2</c:v>
                </c:pt>
                <c:pt idx="884">
                  <c:v>1.2800000000000001E-2</c:v>
                </c:pt>
                <c:pt idx="885">
                  <c:v>1.3599999999999999E-2</c:v>
                </c:pt>
                <c:pt idx="886">
                  <c:v>1.2800000000000001E-2</c:v>
                </c:pt>
                <c:pt idx="887">
                  <c:v>1.3599999999999999E-2</c:v>
                </c:pt>
                <c:pt idx="888">
                  <c:v>1.6E-2</c:v>
                </c:pt>
                <c:pt idx="889">
                  <c:v>1.3599999999999999E-2</c:v>
                </c:pt>
                <c:pt idx="890">
                  <c:v>1.52E-2</c:v>
                </c:pt>
                <c:pt idx="891">
                  <c:v>1.3599999999999999E-2</c:v>
                </c:pt>
                <c:pt idx="892">
                  <c:v>1.52E-2</c:v>
                </c:pt>
                <c:pt idx="893">
                  <c:v>1.2800000000000001E-2</c:v>
                </c:pt>
                <c:pt idx="894">
                  <c:v>1.44E-2</c:v>
                </c:pt>
                <c:pt idx="895">
                  <c:v>1.44E-2</c:v>
                </c:pt>
                <c:pt idx="896">
                  <c:v>1.52E-2</c:v>
                </c:pt>
                <c:pt idx="897">
                  <c:v>1.2800000000000001E-2</c:v>
                </c:pt>
                <c:pt idx="898">
                  <c:v>1.6E-2</c:v>
                </c:pt>
                <c:pt idx="899">
                  <c:v>1.52E-2</c:v>
                </c:pt>
                <c:pt idx="900">
                  <c:v>1.52E-2</c:v>
                </c:pt>
                <c:pt idx="901">
                  <c:v>1.52E-2</c:v>
                </c:pt>
                <c:pt idx="902">
                  <c:v>1.6799999999999999E-2</c:v>
                </c:pt>
                <c:pt idx="903">
                  <c:v>1.3599999999999999E-2</c:v>
                </c:pt>
                <c:pt idx="904">
                  <c:v>1.3599999999999999E-2</c:v>
                </c:pt>
                <c:pt idx="905">
                  <c:v>1.44E-2</c:v>
                </c:pt>
                <c:pt idx="906">
                  <c:v>1.6E-2</c:v>
                </c:pt>
                <c:pt idx="907">
                  <c:v>1.52E-2</c:v>
                </c:pt>
                <c:pt idx="908">
                  <c:v>1.52E-2</c:v>
                </c:pt>
                <c:pt idx="909">
                  <c:v>1.6E-2</c:v>
                </c:pt>
                <c:pt idx="910">
                  <c:v>1.6E-2</c:v>
                </c:pt>
                <c:pt idx="911">
                  <c:v>1.52E-2</c:v>
                </c:pt>
                <c:pt idx="912">
                  <c:v>1.52E-2</c:v>
                </c:pt>
                <c:pt idx="913">
                  <c:v>1.2800000000000001E-2</c:v>
                </c:pt>
                <c:pt idx="914">
                  <c:v>1.52E-2</c:v>
                </c:pt>
                <c:pt idx="915">
                  <c:v>1.52E-2</c:v>
                </c:pt>
                <c:pt idx="916">
                  <c:v>1.6E-2</c:v>
                </c:pt>
                <c:pt idx="917">
                  <c:v>1.52E-2</c:v>
                </c:pt>
                <c:pt idx="918">
                  <c:v>1.7600000000000001E-2</c:v>
                </c:pt>
                <c:pt idx="919">
                  <c:v>1.6799999999999999E-2</c:v>
                </c:pt>
                <c:pt idx="920">
                  <c:v>1.6E-2</c:v>
                </c:pt>
                <c:pt idx="921">
                  <c:v>1.52E-2</c:v>
                </c:pt>
                <c:pt idx="922">
                  <c:v>1.52E-2</c:v>
                </c:pt>
                <c:pt idx="923">
                  <c:v>1.6799999999999999E-2</c:v>
                </c:pt>
                <c:pt idx="924">
                  <c:v>1.6E-2</c:v>
                </c:pt>
                <c:pt idx="925">
                  <c:v>1.52E-2</c:v>
                </c:pt>
                <c:pt idx="926">
                  <c:v>1.52E-2</c:v>
                </c:pt>
                <c:pt idx="927">
                  <c:v>1.6799999999999999E-2</c:v>
                </c:pt>
                <c:pt idx="928">
                  <c:v>1.6799999999999999E-2</c:v>
                </c:pt>
                <c:pt idx="929">
                  <c:v>1.6799999999999999E-2</c:v>
                </c:pt>
                <c:pt idx="930">
                  <c:v>1.6799999999999999E-2</c:v>
                </c:pt>
                <c:pt idx="931">
                  <c:v>1.6E-2</c:v>
                </c:pt>
                <c:pt idx="932">
                  <c:v>1.6799999999999999E-2</c:v>
                </c:pt>
                <c:pt idx="933">
                  <c:v>1.6E-2</c:v>
                </c:pt>
                <c:pt idx="934">
                  <c:v>1.6E-2</c:v>
                </c:pt>
                <c:pt idx="935">
                  <c:v>1.7600000000000001E-2</c:v>
                </c:pt>
                <c:pt idx="936">
                  <c:v>1.6799999999999999E-2</c:v>
                </c:pt>
                <c:pt idx="937">
                  <c:v>1.52E-2</c:v>
                </c:pt>
                <c:pt idx="938">
                  <c:v>1.6799999999999999E-2</c:v>
                </c:pt>
                <c:pt idx="939">
                  <c:v>1.6E-2</c:v>
                </c:pt>
                <c:pt idx="940">
                  <c:v>1.6E-2</c:v>
                </c:pt>
                <c:pt idx="941">
                  <c:v>1.6799999999999999E-2</c:v>
                </c:pt>
                <c:pt idx="942">
                  <c:v>1.7600000000000001E-2</c:v>
                </c:pt>
                <c:pt idx="943">
                  <c:v>1.6E-2</c:v>
                </c:pt>
                <c:pt idx="944">
                  <c:v>1.6E-2</c:v>
                </c:pt>
                <c:pt idx="945">
                  <c:v>1.6E-2</c:v>
                </c:pt>
                <c:pt idx="946">
                  <c:v>1.52E-2</c:v>
                </c:pt>
                <c:pt idx="947">
                  <c:v>1.6E-2</c:v>
                </c:pt>
                <c:pt idx="948">
                  <c:v>1.44E-2</c:v>
                </c:pt>
                <c:pt idx="949">
                  <c:v>1.52E-2</c:v>
                </c:pt>
                <c:pt idx="950">
                  <c:v>1.9199999999999998E-2</c:v>
                </c:pt>
                <c:pt idx="951">
                  <c:v>1.84E-2</c:v>
                </c:pt>
                <c:pt idx="952">
                  <c:v>1.6799999999999999E-2</c:v>
                </c:pt>
                <c:pt idx="953">
                  <c:v>1.6799999999999999E-2</c:v>
                </c:pt>
                <c:pt idx="954">
                  <c:v>1.9199999999999998E-2</c:v>
                </c:pt>
                <c:pt idx="955">
                  <c:v>1.7600000000000001E-2</c:v>
                </c:pt>
                <c:pt idx="956">
                  <c:v>1.6E-2</c:v>
                </c:pt>
                <c:pt idx="957">
                  <c:v>1.6E-2</c:v>
                </c:pt>
                <c:pt idx="958">
                  <c:v>1.84E-2</c:v>
                </c:pt>
                <c:pt idx="959">
                  <c:v>1.52E-2</c:v>
                </c:pt>
                <c:pt idx="960">
                  <c:v>1.7600000000000001E-2</c:v>
                </c:pt>
                <c:pt idx="961">
                  <c:v>1.6E-2</c:v>
                </c:pt>
                <c:pt idx="962">
                  <c:v>1.84E-2</c:v>
                </c:pt>
                <c:pt idx="963">
                  <c:v>1.52E-2</c:v>
                </c:pt>
                <c:pt idx="964">
                  <c:v>1.7600000000000001E-2</c:v>
                </c:pt>
                <c:pt idx="965">
                  <c:v>1.84E-2</c:v>
                </c:pt>
                <c:pt idx="966">
                  <c:v>1.9199999999999998E-2</c:v>
                </c:pt>
                <c:pt idx="967">
                  <c:v>1.84E-2</c:v>
                </c:pt>
                <c:pt idx="968">
                  <c:v>1.84E-2</c:v>
                </c:pt>
                <c:pt idx="969">
                  <c:v>1.84E-2</c:v>
                </c:pt>
                <c:pt idx="970">
                  <c:v>1.84E-2</c:v>
                </c:pt>
                <c:pt idx="971">
                  <c:v>0.02</c:v>
                </c:pt>
                <c:pt idx="972">
                  <c:v>1.84E-2</c:v>
                </c:pt>
                <c:pt idx="973">
                  <c:v>1.84E-2</c:v>
                </c:pt>
                <c:pt idx="974">
                  <c:v>1.9199999999999998E-2</c:v>
                </c:pt>
                <c:pt idx="975">
                  <c:v>1.7600000000000001E-2</c:v>
                </c:pt>
                <c:pt idx="976">
                  <c:v>1.9199999999999998E-2</c:v>
                </c:pt>
                <c:pt idx="977">
                  <c:v>1.9199999999999998E-2</c:v>
                </c:pt>
                <c:pt idx="978">
                  <c:v>1.84E-2</c:v>
                </c:pt>
                <c:pt idx="979">
                  <c:v>0.02</c:v>
                </c:pt>
                <c:pt idx="980">
                  <c:v>1.84E-2</c:v>
                </c:pt>
                <c:pt idx="981">
                  <c:v>1.6799999999999999E-2</c:v>
                </c:pt>
                <c:pt idx="982">
                  <c:v>1.9199999999999998E-2</c:v>
                </c:pt>
                <c:pt idx="983">
                  <c:v>1.84E-2</c:v>
                </c:pt>
                <c:pt idx="984">
                  <c:v>0.02</c:v>
                </c:pt>
                <c:pt idx="985">
                  <c:v>1.84E-2</c:v>
                </c:pt>
                <c:pt idx="986">
                  <c:v>1.84E-2</c:v>
                </c:pt>
                <c:pt idx="987">
                  <c:v>1.84E-2</c:v>
                </c:pt>
                <c:pt idx="988">
                  <c:v>1.84E-2</c:v>
                </c:pt>
                <c:pt idx="989">
                  <c:v>1.84E-2</c:v>
                </c:pt>
                <c:pt idx="990">
                  <c:v>1.84E-2</c:v>
                </c:pt>
                <c:pt idx="991">
                  <c:v>1.7600000000000001E-2</c:v>
                </c:pt>
                <c:pt idx="992">
                  <c:v>1.9199999999999998E-2</c:v>
                </c:pt>
                <c:pt idx="993">
                  <c:v>2.0799999999999999E-2</c:v>
                </c:pt>
                <c:pt idx="994">
                  <c:v>1.9199999999999998E-2</c:v>
                </c:pt>
                <c:pt idx="995">
                  <c:v>1.6799999999999999E-2</c:v>
                </c:pt>
                <c:pt idx="996">
                  <c:v>1.9199999999999998E-2</c:v>
                </c:pt>
                <c:pt idx="997">
                  <c:v>1.84E-2</c:v>
                </c:pt>
                <c:pt idx="998">
                  <c:v>1.84E-2</c:v>
                </c:pt>
                <c:pt idx="999">
                  <c:v>1.84E-2</c:v>
                </c:pt>
                <c:pt idx="1000">
                  <c:v>1.84E-2</c:v>
                </c:pt>
                <c:pt idx="1001">
                  <c:v>2.0799999999999999E-2</c:v>
                </c:pt>
                <c:pt idx="1002">
                  <c:v>1.84E-2</c:v>
                </c:pt>
                <c:pt idx="1003">
                  <c:v>1.84E-2</c:v>
                </c:pt>
                <c:pt idx="1004">
                  <c:v>1.9199999999999998E-2</c:v>
                </c:pt>
                <c:pt idx="1005">
                  <c:v>1.84E-2</c:v>
                </c:pt>
                <c:pt idx="1006">
                  <c:v>1.84E-2</c:v>
                </c:pt>
                <c:pt idx="1007">
                  <c:v>1.6799999999999999E-2</c:v>
                </c:pt>
                <c:pt idx="1008">
                  <c:v>1.84E-2</c:v>
                </c:pt>
                <c:pt idx="1009">
                  <c:v>1.9199999999999998E-2</c:v>
                </c:pt>
                <c:pt idx="1010">
                  <c:v>1.84E-2</c:v>
                </c:pt>
                <c:pt idx="1011">
                  <c:v>0.02</c:v>
                </c:pt>
                <c:pt idx="1012">
                  <c:v>1.84E-2</c:v>
                </c:pt>
                <c:pt idx="1013">
                  <c:v>1.84E-2</c:v>
                </c:pt>
                <c:pt idx="1014">
                  <c:v>1.7600000000000001E-2</c:v>
                </c:pt>
                <c:pt idx="1015">
                  <c:v>1.84E-2</c:v>
                </c:pt>
                <c:pt idx="1016">
                  <c:v>1.84E-2</c:v>
                </c:pt>
                <c:pt idx="1017">
                  <c:v>1.9199999999999998E-2</c:v>
                </c:pt>
                <c:pt idx="1018">
                  <c:v>1.84E-2</c:v>
                </c:pt>
                <c:pt idx="1019">
                  <c:v>1.7600000000000001E-2</c:v>
                </c:pt>
                <c:pt idx="1020">
                  <c:v>1.9199999999999998E-2</c:v>
                </c:pt>
                <c:pt idx="1021">
                  <c:v>1.84E-2</c:v>
                </c:pt>
                <c:pt idx="1022">
                  <c:v>2.1600000000000001E-2</c:v>
                </c:pt>
                <c:pt idx="1023">
                  <c:v>2.0799999999999999E-2</c:v>
                </c:pt>
                <c:pt idx="1024">
                  <c:v>1.7600000000000001E-2</c:v>
                </c:pt>
                <c:pt idx="1025">
                  <c:v>1.84E-2</c:v>
                </c:pt>
                <c:pt idx="1026">
                  <c:v>1.84E-2</c:v>
                </c:pt>
                <c:pt idx="1027">
                  <c:v>1.84E-2</c:v>
                </c:pt>
                <c:pt idx="1028">
                  <c:v>2.0799999999999999E-2</c:v>
                </c:pt>
                <c:pt idx="1029">
                  <c:v>1.84E-2</c:v>
                </c:pt>
                <c:pt idx="1030">
                  <c:v>0.02</c:v>
                </c:pt>
                <c:pt idx="1031">
                  <c:v>1.84E-2</c:v>
                </c:pt>
                <c:pt idx="1032">
                  <c:v>2.1600000000000001E-2</c:v>
                </c:pt>
                <c:pt idx="1033">
                  <c:v>1.84E-2</c:v>
                </c:pt>
                <c:pt idx="1034">
                  <c:v>1.9199999999999998E-2</c:v>
                </c:pt>
                <c:pt idx="1035">
                  <c:v>1.7600000000000001E-2</c:v>
                </c:pt>
                <c:pt idx="1036">
                  <c:v>1.9199999999999998E-2</c:v>
                </c:pt>
                <c:pt idx="1037">
                  <c:v>1.84E-2</c:v>
                </c:pt>
                <c:pt idx="1038">
                  <c:v>1.84E-2</c:v>
                </c:pt>
                <c:pt idx="1039">
                  <c:v>1.9199999999999998E-2</c:v>
                </c:pt>
                <c:pt idx="1040">
                  <c:v>1.84E-2</c:v>
                </c:pt>
                <c:pt idx="1041">
                  <c:v>1.84E-2</c:v>
                </c:pt>
                <c:pt idx="1042">
                  <c:v>1.84E-2</c:v>
                </c:pt>
                <c:pt idx="1043">
                  <c:v>1.84E-2</c:v>
                </c:pt>
                <c:pt idx="1044">
                  <c:v>1.9199999999999998E-2</c:v>
                </c:pt>
                <c:pt idx="1045">
                  <c:v>1.84E-2</c:v>
                </c:pt>
                <c:pt idx="1046">
                  <c:v>1.7600000000000001E-2</c:v>
                </c:pt>
                <c:pt idx="1047">
                  <c:v>1.9199999999999998E-2</c:v>
                </c:pt>
                <c:pt idx="1048">
                  <c:v>2.0799999999999999E-2</c:v>
                </c:pt>
                <c:pt idx="1049">
                  <c:v>2.4E-2</c:v>
                </c:pt>
                <c:pt idx="1050">
                  <c:v>1.84E-2</c:v>
                </c:pt>
                <c:pt idx="1051">
                  <c:v>2.0799999999999999E-2</c:v>
                </c:pt>
                <c:pt idx="1052">
                  <c:v>1.84E-2</c:v>
                </c:pt>
                <c:pt idx="1053">
                  <c:v>2.1600000000000001E-2</c:v>
                </c:pt>
                <c:pt idx="1054">
                  <c:v>1.84E-2</c:v>
                </c:pt>
                <c:pt idx="1055">
                  <c:v>1.84E-2</c:v>
                </c:pt>
                <c:pt idx="1056">
                  <c:v>0.02</c:v>
                </c:pt>
                <c:pt idx="1057">
                  <c:v>2.0799999999999999E-2</c:v>
                </c:pt>
                <c:pt idx="1058">
                  <c:v>1.84E-2</c:v>
                </c:pt>
                <c:pt idx="1059">
                  <c:v>1.84E-2</c:v>
                </c:pt>
                <c:pt idx="1060">
                  <c:v>1.84E-2</c:v>
                </c:pt>
                <c:pt idx="1061">
                  <c:v>1.84E-2</c:v>
                </c:pt>
                <c:pt idx="1062">
                  <c:v>1.9199999999999998E-2</c:v>
                </c:pt>
                <c:pt idx="1063">
                  <c:v>2.0799999999999999E-2</c:v>
                </c:pt>
                <c:pt idx="1064">
                  <c:v>1.6799999999999999E-2</c:v>
                </c:pt>
                <c:pt idx="1065">
                  <c:v>1.6799999999999999E-2</c:v>
                </c:pt>
                <c:pt idx="1066">
                  <c:v>1.9199999999999998E-2</c:v>
                </c:pt>
                <c:pt idx="1067">
                  <c:v>1.84E-2</c:v>
                </c:pt>
                <c:pt idx="1068">
                  <c:v>1.9199999999999998E-2</c:v>
                </c:pt>
                <c:pt idx="1069">
                  <c:v>0.02</c:v>
                </c:pt>
                <c:pt idx="1070">
                  <c:v>2.1600000000000001E-2</c:v>
                </c:pt>
                <c:pt idx="1071">
                  <c:v>1.9199999999999998E-2</c:v>
                </c:pt>
                <c:pt idx="1072">
                  <c:v>1.84E-2</c:v>
                </c:pt>
                <c:pt idx="1073">
                  <c:v>1.84E-2</c:v>
                </c:pt>
                <c:pt idx="1074">
                  <c:v>0.02</c:v>
                </c:pt>
                <c:pt idx="1075">
                  <c:v>1.7600000000000001E-2</c:v>
                </c:pt>
                <c:pt idx="1076">
                  <c:v>1.84E-2</c:v>
                </c:pt>
                <c:pt idx="1077">
                  <c:v>1.84E-2</c:v>
                </c:pt>
                <c:pt idx="1078">
                  <c:v>2.1600000000000001E-2</c:v>
                </c:pt>
                <c:pt idx="1079">
                  <c:v>1.84E-2</c:v>
                </c:pt>
                <c:pt idx="1080">
                  <c:v>2.1600000000000001E-2</c:v>
                </c:pt>
                <c:pt idx="1081">
                  <c:v>1.84E-2</c:v>
                </c:pt>
                <c:pt idx="1082">
                  <c:v>1.9199999999999998E-2</c:v>
                </c:pt>
                <c:pt idx="1083">
                  <c:v>2.3199999999999998E-2</c:v>
                </c:pt>
                <c:pt idx="1084">
                  <c:v>0.02</c:v>
                </c:pt>
                <c:pt idx="1085">
                  <c:v>2.1600000000000001E-2</c:v>
                </c:pt>
                <c:pt idx="1086">
                  <c:v>1.84E-2</c:v>
                </c:pt>
                <c:pt idx="1087">
                  <c:v>0.02</c:v>
                </c:pt>
                <c:pt idx="1088">
                  <c:v>1.9199999999999998E-2</c:v>
                </c:pt>
                <c:pt idx="1089">
                  <c:v>1.84E-2</c:v>
                </c:pt>
                <c:pt idx="1090">
                  <c:v>2.24E-2</c:v>
                </c:pt>
                <c:pt idx="1091">
                  <c:v>1.9199999999999998E-2</c:v>
                </c:pt>
                <c:pt idx="1092">
                  <c:v>2.0799999999999999E-2</c:v>
                </c:pt>
                <c:pt idx="1093">
                  <c:v>1.84E-2</c:v>
                </c:pt>
                <c:pt idx="1094">
                  <c:v>1.7600000000000001E-2</c:v>
                </c:pt>
                <c:pt idx="1095">
                  <c:v>0.02</c:v>
                </c:pt>
                <c:pt idx="1096">
                  <c:v>2.24E-2</c:v>
                </c:pt>
                <c:pt idx="1097">
                  <c:v>2.0799999999999999E-2</c:v>
                </c:pt>
                <c:pt idx="1098">
                  <c:v>0.02</c:v>
                </c:pt>
                <c:pt idx="1099">
                  <c:v>2.1600000000000001E-2</c:v>
                </c:pt>
                <c:pt idx="1100">
                  <c:v>2.1600000000000001E-2</c:v>
                </c:pt>
                <c:pt idx="1101">
                  <c:v>2.0799999999999999E-2</c:v>
                </c:pt>
                <c:pt idx="1102">
                  <c:v>1.84E-2</c:v>
                </c:pt>
                <c:pt idx="1103">
                  <c:v>2.0799999999999999E-2</c:v>
                </c:pt>
                <c:pt idx="1104">
                  <c:v>0.02</c:v>
                </c:pt>
                <c:pt idx="1105">
                  <c:v>2.0799999999999999E-2</c:v>
                </c:pt>
                <c:pt idx="1106">
                  <c:v>2.0799999999999999E-2</c:v>
                </c:pt>
                <c:pt idx="1107">
                  <c:v>1.84E-2</c:v>
                </c:pt>
                <c:pt idx="1108">
                  <c:v>1.84E-2</c:v>
                </c:pt>
                <c:pt idx="1109">
                  <c:v>0.02</c:v>
                </c:pt>
                <c:pt idx="1110">
                  <c:v>1.9199999999999998E-2</c:v>
                </c:pt>
                <c:pt idx="1111">
                  <c:v>1.84E-2</c:v>
                </c:pt>
                <c:pt idx="1112">
                  <c:v>1.84E-2</c:v>
                </c:pt>
                <c:pt idx="1113">
                  <c:v>1.9199999999999998E-2</c:v>
                </c:pt>
                <c:pt idx="1114">
                  <c:v>1.7600000000000001E-2</c:v>
                </c:pt>
                <c:pt idx="1115">
                  <c:v>1.9199999999999998E-2</c:v>
                </c:pt>
                <c:pt idx="1116">
                  <c:v>1.84E-2</c:v>
                </c:pt>
                <c:pt idx="1117">
                  <c:v>2.0799999999999999E-2</c:v>
                </c:pt>
                <c:pt idx="1118">
                  <c:v>1.84E-2</c:v>
                </c:pt>
                <c:pt idx="1119">
                  <c:v>2.24E-2</c:v>
                </c:pt>
                <c:pt idx="1120">
                  <c:v>1.9199999999999998E-2</c:v>
                </c:pt>
                <c:pt idx="1121">
                  <c:v>0.02</c:v>
                </c:pt>
                <c:pt idx="1122">
                  <c:v>2.1600000000000001E-2</c:v>
                </c:pt>
                <c:pt idx="1123">
                  <c:v>1.84E-2</c:v>
                </c:pt>
                <c:pt idx="1124">
                  <c:v>0.02</c:v>
                </c:pt>
                <c:pt idx="1125">
                  <c:v>2.0799999999999999E-2</c:v>
                </c:pt>
                <c:pt idx="1126">
                  <c:v>1.9199999999999998E-2</c:v>
                </c:pt>
                <c:pt idx="1127">
                  <c:v>2.1600000000000001E-2</c:v>
                </c:pt>
                <c:pt idx="1128">
                  <c:v>1.84E-2</c:v>
                </c:pt>
                <c:pt idx="1129">
                  <c:v>2.24E-2</c:v>
                </c:pt>
                <c:pt idx="1130">
                  <c:v>1.9199999999999998E-2</c:v>
                </c:pt>
                <c:pt idx="1131">
                  <c:v>1.84E-2</c:v>
                </c:pt>
                <c:pt idx="1132">
                  <c:v>1.84E-2</c:v>
                </c:pt>
                <c:pt idx="1133">
                  <c:v>0.02</c:v>
                </c:pt>
                <c:pt idx="1134">
                  <c:v>2.1600000000000001E-2</c:v>
                </c:pt>
                <c:pt idx="1135">
                  <c:v>1.7600000000000001E-2</c:v>
                </c:pt>
                <c:pt idx="1136">
                  <c:v>2.1600000000000001E-2</c:v>
                </c:pt>
                <c:pt idx="1137">
                  <c:v>2.1600000000000001E-2</c:v>
                </c:pt>
                <c:pt idx="1138">
                  <c:v>2.0799999999999999E-2</c:v>
                </c:pt>
                <c:pt idx="1139">
                  <c:v>1.84E-2</c:v>
                </c:pt>
                <c:pt idx="1140">
                  <c:v>1.84E-2</c:v>
                </c:pt>
                <c:pt idx="1141">
                  <c:v>2.1600000000000001E-2</c:v>
                </c:pt>
                <c:pt idx="1142">
                  <c:v>2.1600000000000001E-2</c:v>
                </c:pt>
                <c:pt idx="1143">
                  <c:v>2.1600000000000001E-2</c:v>
                </c:pt>
                <c:pt idx="1144">
                  <c:v>0.02</c:v>
                </c:pt>
                <c:pt idx="1145">
                  <c:v>1.84E-2</c:v>
                </c:pt>
                <c:pt idx="1146">
                  <c:v>2.1600000000000001E-2</c:v>
                </c:pt>
                <c:pt idx="1147">
                  <c:v>1.84E-2</c:v>
                </c:pt>
                <c:pt idx="1148">
                  <c:v>1.9199999999999998E-2</c:v>
                </c:pt>
                <c:pt idx="1149">
                  <c:v>2.1600000000000001E-2</c:v>
                </c:pt>
                <c:pt idx="1150">
                  <c:v>1.84E-2</c:v>
                </c:pt>
                <c:pt idx="1151">
                  <c:v>2.1600000000000001E-2</c:v>
                </c:pt>
                <c:pt idx="1152">
                  <c:v>1.84E-2</c:v>
                </c:pt>
                <c:pt idx="1153">
                  <c:v>2.0799999999999999E-2</c:v>
                </c:pt>
                <c:pt idx="1154">
                  <c:v>1.84E-2</c:v>
                </c:pt>
                <c:pt idx="1155">
                  <c:v>1.84E-2</c:v>
                </c:pt>
                <c:pt idx="1156">
                  <c:v>1.84E-2</c:v>
                </c:pt>
                <c:pt idx="1157">
                  <c:v>1.84E-2</c:v>
                </c:pt>
                <c:pt idx="1158">
                  <c:v>1.84E-2</c:v>
                </c:pt>
                <c:pt idx="1159">
                  <c:v>2.0799999999999999E-2</c:v>
                </c:pt>
                <c:pt idx="1160">
                  <c:v>1.9199999999999998E-2</c:v>
                </c:pt>
                <c:pt idx="1161">
                  <c:v>1.7600000000000001E-2</c:v>
                </c:pt>
                <c:pt idx="1162">
                  <c:v>2.0799999999999999E-2</c:v>
                </c:pt>
                <c:pt idx="1163">
                  <c:v>1.84E-2</c:v>
                </c:pt>
                <c:pt idx="1164">
                  <c:v>0.02</c:v>
                </c:pt>
                <c:pt idx="1165">
                  <c:v>1.9199999999999998E-2</c:v>
                </c:pt>
                <c:pt idx="1166">
                  <c:v>1.84E-2</c:v>
                </c:pt>
                <c:pt idx="1167">
                  <c:v>0.02</c:v>
                </c:pt>
                <c:pt idx="1168">
                  <c:v>2.1600000000000001E-2</c:v>
                </c:pt>
                <c:pt idx="1169">
                  <c:v>1.84E-2</c:v>
                </c:pt>
                <c:pt idx="1170">
                  <c:v>1.84E-2</c:v>
                </c:pt>
                <c:pt idx="1171">
                  <c:v>1.84E-2</c:v>
                </c:pt>
                <c:pt idx="1172">
                  <c:v>1.84E-2</c:v>
                </c:pt>
                <c:pt idx="1173">
                  <c:v>0.02</c:v>
                </c:pt>
                <c:pt idx="1174">
                  <c:v>1.84E-2</c:v>
                </c:pt>
                <c:pt idx="1175">
                  <c:v>2.1600000000000001E-2</c:v>
                </c:pt>
                <c:pt idx="1176">
                  <c:v>1.84E-2</c:v>
                </c:pt>
                <c:pt idx="1177">
                  <c:v>2.1600000000000001E-2</c:v>
                </c:pt>
                <c:pt idx="1178">
                  <c:v>1.9199999999999998E-2</c:v>
                </c:pt>
                <c:pt idx="1179">
                  <c:v>1.84E-2</c:v>
                </c:pt>
                <c:pt idx="1180">
                  <c:v>1.9199999999999998E-2</c:v>
                </c:pt>
                <c:pt idx="1181">
                  <c:v>1.84E-2</c:v>
                </c:pt>
                <c:pt idx="1182">
                  <c:v>2.0799999999999999E-2</c:v>
                </c:pt>
                <c:pt idx="1183">
                  <c:v>2.1600000000000001E-2</c:v>
                </c:pt>
                <c:pt idx="1184">
                  <c:v>1.9199999999999998E-2</c:v>
                </c:pt>
                <c:pt idx="1185">
                  <c:v>2.1600000000000001E-2</c:v>
                </c:pt>
                <c:pt idx="1186">
                  <c:v>1.84E-2</c:v>
                </c:pt>
                <c:pt idx="1187">
                  <c:v>1.7600000000000001E-2</c:v>
                </c:pt>
                <c:pt idx="1188">
                  <c:v>2.1600000000000001E-2</c:v>
                </c:pt>
                <c:pt idx="1189">
                  <c:v>0.02</c:v>
                </c:pt>
                <c:pt idx="1190">
                  <c:v>1.84E-2</c:v>
                </c:pt>
                <c:pt idx="1191">
                  <c:v>1.84E-2</c:v>
                </c:pt>
                <c:pt idx="1192">
                  <c:v>1.84E-2</c:v>
                </c:pt>
                <c:pt idx="1193">
                  <c:v>1.84E-2</c:v>
                </c:pt>
                <c:pt idx="1194">
                  <c:v>2.24E-2</c:v>
                </c:pt>
                <c:pt idx="1195">
                  <c:v>2.24E-2</c:v>
                </c:pt>
                <c:pt idx="1196">
                  <c:v>1.7600000000000001E-2</c:v>
                </c:pt>
                <c:pt idx="1197">
                  <c:v>1.9199999999999998E-2</c:v>
                </c:pt>
                <c:pt idx="1198">
                  <c:v>0.02</c:v>
                </c:pt>
                <c:pt idx="1199">
                  <c:v>2.1600000000000001E-2</c:v>
                </c:pt>
                <c:pt idx="1200">
                  <c:v>1.84E-2</c:v>
                </c:pt>
                <c:pt idx="1201">
                  <c:v>1.84E-2</c:v>
                </c:pt>
                <c:pt idx="1202">
                  <c:v>2.0799999999999999E-2</c:v>
                </c:pt>
                <c:pt idx="1203">
                  <c:v>1.9199999999999998E-2</c:v>
                </c:pt>
                <c:pt idx="1204">
                  <c:v>2.0799999999999999E-2</c:v>
                </c:pt>
                <c:pt idx="1205">
                  <c:v>1.9199999999999998E-2</c:v>
                </c:pt>
                <c:pt idx="1206">
                  <c:v>1.84E-2</c:v>
                </c:pt>
                <c:pt idx="1207">
                  <c:v>1.84E-2</c:v>
                </c:pt>
                <c:pt idx="1208">
                  <c:v>1.9199999999999998E-2</c:v>
                </c:pt>
                <c:pt idx="1209">
                  <c:v>1.6799999999999999E-2</c:v>
                </c:pt>
                <c:pt idx="1210">
                  <c:v>2.0799999999999999E-2</c:v>
                </c:pt>
                <c:pt idx="1211">
                  <c:v>2.1600000000000001E-2</c:v>
                </c:pt>
                <c:pt idx="1212">
                  <c:v>2.0799999999999999E-2</c:v>
                </c:pt>
                <c:pt idx="1213">
                  <c:v>2.0799999999999999E-2</c:v>
                </c:pt>
                <c:pt idx="1214">
                  <c:v>1.84E-2</c:v>
                </c:pt>
                <c:pt idx="1215">
                  <c:v>2.0799999999999999E-2</c:v>
                </c:pt>
                <c:pt idx="1216">
                  <c:v>1.84E-2</c:v>
                </c:pt>
                <c:pt idx="1217">
                  <c:v>2.0799999999999999E-2</c:v>
                </c:pt>
                <c:pt idx="1218">
                  <c:v>2.0799999999999999E-2</c:v>
                </c:pt>
                <c:pt idx="1219">
                  <c:v>1.84E-2</c:v>
                </c:pt>
                <c:pt idx="1220">
                  <c:v>2.1600000000000001E-2</c:v>
                </c:pt>
                <c:pt idx="1221">
                  <c:v>2.1600000000000001E-2</c:v>
                </c:pt>
                <c:pt idx="1222">
                  <c:v>1.84E-2</c:v>
                </c:pt>
                <c:pt idx="1223">
                  <c:v>1.9199999999999998E-2</c:v>
                </c:pt>
                <c:pt idx="1224">
                  <c:v>2.0799999999999999E-2</c:v>
                </c:pt>
                <c:pt idx="1225">
                  <c:v>2.0799999999999999E-2</c:v>
                </c:pt>
                <c:pt idx="1226">
                  <c:v>1.84E-2</c:v>
                </c:pt>
                <c:pt idx="1227">
                  <c:v>2.1600000000000001E-2</c:v>
                </c:pt>
                <c:pt idx="1228">
                  <c:v>2.0799999999999999E-2</c:v>
                </c:pt>
                <c:pt idx="1229">
                  <c:v>2.0799999999999999E-2</c:v>
                </c:pt>
                <c:pt idx="1230">
                  <c:v>2.1600000000000001E-2</c:v>
                </c:pt>
                <c:pt idx="1231">
                  <c:v>2.0799999999999999E-2</c:v>
                </c:pt>
                <c:pt idx="1232">
                  <c:v>2.1600000000000001E-2</c:v>
                </c:pt>
                <c:pt idx="1233">
                  <c:v>1.84E-2</c:v>
                </c:pt>
                <c:pt idx="1234">
                  <c:v>2.0799999999999999E-2</c:v>
                </c:pt>
                <c:pt idx="1235">
                  <c:v>1.84E-2</c:v>
                </c:pt>
                <c:pt idx="1236">
                  <c:v>1.9199999999999998E-2</c:v>
                </c:pt>
                <c:pt idx="1237">
                  <c:v>1.84E-2</c:v>
                </c:pt>
                <c:pt idx="1238">
                  <c:v>1.84E-2</c:v>
                </c:pt>
                <c:pt idx="1239">
                  <c:v>2.0799999999999999E-2</c:v>
                </c:pt>
                <c:pt idx="1240">
                  <c:v>2.3199999999999998E-2</c:v>
                </c:pt>
                <c:pt idx="1241">
                  <c:v>1.84E-2</c:v>
                </c:pt>
                <c:pt idx="1242">
                  <c:v>2.24E-2</c:v>
                </c:pt>
                <c:pt idx="1243">
                  <c:v>2.0799999999999999E-2</c:v>
                </c:pt>
                <c:pt idx="1244">
                  <c:v>1.84E-2</c:v>
                </c:pt>
                <c:pt idx="1245">
                  <c:v>2.1600000000000001E-2</c:v>
                </c:pt>
                <c:pt idx="1246">
                  <c:v>2.0799999999999999E-2</c:v>
                </c:pt>
                <c:pt idx="1247">
                  <c:v>2.0799999999999999E-2</c:v>
                </c:pt>
                <c:pt idx="1248">
                  <c:v>2.0799999999999999E-2</c:v>
                </c:pt>
                <c:pt idx="1249">
                  <c:v>2.0799999999999999E-2</c:v>
                </c:pt>
                <c:pt idx="1250">
                  <c:v>2.0799999999999999E-2</c:v>
                </c:pt>
                <c:pt idx="1251">
                  <c:v>2.0799999999999999E-2</c:v>
                </c:pt>
                <c:pt idx="1252">
                  <c:v>2.1600000000000001E-2</c:v>
                </c:pt>
                <c:pt idx="1253">
                  <c:v>2.0799999999999999E-2</c:v>
                </c:pt>
                <c:pt idx="1254">
                  <c:v>0.02</c:v>
                </c:pt>
                <c:pt idx="1255">
                  <c:v>2.1600000000000001E-2</c:v>
                </c:pt>
                <c:pt idx="1256">
                  <c:v>2.1600000000000001E-2</c:v>
                </c:pt>
                <c:pt idx="1257">
                  <c:v>1.84E-2</c:v>
                </c:pt>
                <c:pt idx="1258">
                  <c:v>2.0799999999999999E-2</c:v>
                </c:pt>
                <c:pt idx="1259">
                  <c:v>1.84E-2</c:v>
                </c:pt>
                <c:pt idx="1260">
                  <c:v>2.0799999999999999E-2</c:v>
                </c:pt>
                <c:pt idx="1261">
                  <c:v>2.1600000000000001E-2</c:v>
                </c:pt>
                <c:pt idx="1262">
                  <c:v>1.84E-2</c:v>
                </c:pt>
                <c:pt idx="1263">
                  <c:v>1.84E-2</c:v>
                </c:pt>
                <c:pt idx="1264">
                  <c:v>1.84E-2</c:v>
                </c:pt>
                <c:pt idx="1265">
                  <c:v>1.84E-2</c:v>
                </c:pt>
                <c:pt idx="1266">
                  <c:v>0.02</c:v>
                </c:pt>
                <c:pt idx="1267">
                  <c:v>1.9199999999999998E-2</c:v>
                </c:pt>
                <c:pt idx="1268">
                  <c:v>2.3199999999999998E-2</c:v>
                </c:pt>
                <c:pt idx="1269">
                  <c:v>2.24E-2</c:v>
                </c:pt>
                <c:pt idx="1270">
                  <c:v>1.84E-2</c:v>
                </c:pt>
                <c:pt idx="1271">
                  <c:v>1.84E-2</c:v>
                </c:pt>
                <c:pt idx="1272">
                  <c:v>1.9199999999999998E-2</c:v>
                </c:pt>
                <c:pt idx="1273">
                  <c:v>1.9199999999999998E-2</c:v>
                </c:pt>
                <c:pt idx="1274">
                  <c:v>2.1600000000000001E-2</c:v>
                </c:pt>
                <c:pt idx="1275">
                  <c:v>1.84E-2</c:v>
                </c:pt>
                <c:pt idx="1276">
                  <c:v>1.84E-2</c:v>
                </c:pt>
                <c:pt idx="1277">
                  <c:v>1.84E-2</c:v>
                </c:pt>
                <c:pt idx="1278">
                  <c:v>1.84E-2</c:v>
                </c:pt>
                <c:pt idx="1279">
                  <c:v>2.0799999999999999E-2</c:v>
                </c:pt>
                <c:pt idx="1280">
                  <c:v>1.9199999999999998E-2</c:v>
                </c:pt>
                <c:pt idx="1281">
                  <c:v>2.0799999999999999E-2</c:v>
                </c:pt>
                <c:pt idx="1282">
                  <c:v>1.84E-2</c:v>
                </c:pt>
                <c:pt idx="1283">
                  <c:v>1.84E-2</c:v>
                </c:pt>
                <c:pt idx="1284">
                  <c:v>1.9199999999999998E-2</c:v>
                </c:pt>
                <c:pt idx="1285">
                  <c:v>1.9199999999999998E-2</c:v>
                </c:pt>
                <c:pt idx="1286">
                  <c:v>1.9199999999999998E-2</c:v>
                </c:pt>
                <c:pt idx="1287">
                  <c:v>1.7600000000000001E-2</c:v>
                </c:pt>
                <c:pt idx="1288">
                  <c:v>1.84E-2</c:v>
                </c:pt>
                <c:pt idx="1289">
                  <c:v>2.0799999999999999E-2</c:v>
                </c:pt>
                <c:pt idx="1290">
                  <c:v>1.84E-2</c:v>
                </c:pt>
                <c:pt idx="1291">
                  <c:v>1.9199999999999998E-2</c:v>
                </c:pt>
                <c:pt idx="1292">
                  <c:v>1.9199999999999998E-2</c:v>
                </c:pt>
                <c:pt idx="1293">
                  <c:v>2.1600000000000001E-2</c:v>
                </c:pt>
                <c:pt idx="1294">
                  <c:v>1.84E-2</c:v>
                </c:pt>
                <c:pt idx="1295">
                  <c:v>1.7600000000000001E-2</c:v>
                </c:pt>
                <c:pt idx="1296">
                  <c:v>1.84E-2</c:v>
                </c:pt>
                <c:pt idx="1297">
                  <c:v>1.84E-2</c:v>
                </c:pt>
                <c:pt idx="1298">
                  <c:v>1.9199999999999998E-2</c:v>
                </c:pt>
                <c:pt idx="1299">
                  <c:v>2.0799999999999999E-2</c:v>
                </c:pt>
                <c:pt idx="1300">
                  <c:v>0.02</c:v>
                </c:pt>
                <c:pt idx="1301">
                  <c:v>2.24E-2</c:v>
                </c:pt>
                <c:pt idx="1302">
                  <c:v>1.84E-2</c:v>
                </c:pt>
                <c:pt idx="1303">
                  <c:v>1.7600000000000001E-2</c:v>
                </c:pt>
                <c:pt idx="1304">
                  <c:v>1.7600000000000001E-2</c:v>
                </c:pt>
                <c:pt idx="1305">
                  <c:v>1.9199999999999998E-2</c:v>
                </c:pt>
                <c:pt idx="1306">
                  <c:v>2.0799999999999999E-2</c:v>
                </c:pt>
                <c:pt idx="1307">
                  <c:v>1.84E-2</c:v>
                </c:pt>
                <c:pt idx="1308">
                  <c:v>1.6799999999999999E-2</c:v>
                </c:pt>
                <c:pt idx="1309">
                  <c:v>0.02</c:v>
                </c:pt>
                <c:pt idx="1310">
                  <c:v>1.9199999999999998E-2</c:v>
                </c:pt>
                <c:pt idx="1311">
                  <c:v>1.7600000000000001E-2</c:v>
                </c:pt>
                <c:pt idx="1312">
                  <c:v>2.0799999999999999E-2</c:v>
                </c:pt>
                <c:pt idx="1313">
                  <c:v>1.7600000000000001E-2</c:v>
                </c:pt>
                <c:pt idx="1314">
                  <c:v>2.0799999999999999E-2</c:v>
                </c:pt>
                <c:pt idx="1315">
                  <c:v>2.1600000000000001E-2</c:v>
                </c:pt>
                <c:pt idx="1316">
                  <c:v>1.84E-2</c:v>
                </c:pt>
                <c:pt idx="1317">
                  <c:v>2.1600000000000001E-2</c:v>
                </c:pt>
                <c:pt idx="1318">
                  <c:v>2.0799999999999999E-2</c:v>
                </c:pt>
                <c:pt idx="1319">
                  <c:v>2.1600000000000001E-2</c:v>
                </c:pt>
                <c:pt idx="1320">
                  <c:v>0.02</c:v>
                </c:pt>
                <c:pt idx="1321">
                  <c:v>2.1600000000000001E-2</c:v>
                </c:pt>
                <c:pt idx="1322">
                  <c:v>2.1600000000000001E-2</c:v>
                </c:pt>
                <c:pt idx="1323">
                  <c:v>2.0799999999999999E-2</c:v>
                </c:pt>
                <c:pt idx="1324">
                  <c:v>2.1600000000000001E-2</c:v>
                </c:pt>
                <c:pt idx="1325">
                  <c:v>2.1600000000000001E-2</c:v>
                </c:pt>
                <c:pt idx="1326">
                  <c:v>1.84E-2</c:v>
                </c:pt>
                <c:pt idx="1327">
                  <c:v>2.0799999999999999E-2</c:v>
                </c:pt>
                <c:pt idx="1328">
                  <c:v>1.84E-2</c:v>
                </c:pt>
                <c:pt idx="1329">
                  <c:v>2.1600000000000001E-2</c:v>
                </c:pt>
                <c:pt idx="1330">
                  <c:v>1.9199999999999998E-2</c:v>
                </c:pt>
                <c:pt idx="1331">
                  <c:v>2.0799999999999999E-2</c:v>
                </c:pt>
                <c:pt idx="1332">
                  <c:v>0.02</c:v>
                </c:pt>
                <c:pt idx="1333">
                  <c:v>1.9199999999999998E-2</c:v>
                </c:pt>
                <c:pt idx="1334">
                  <c:v>0.02</c:v>
                </c:pt>
                <c:pt idx="1335">
                  <c:v>1.84E-2</c:v>
                </c:pt>
                <c:pt idx="1336">
                  <c:v>2.0799999999999999E-2</c:v>
                </c:pt>
                <c:pt idx="1337">
                  <c:v>1.9199999999999998E-2</c:v>
                </c:pt>
                <c:pt idx="1338">
                  <c:v>1.7600000000000001E-2</c:v>
                </c:pt>
                <c:pt idx="1339">
                  <c:v>0.02</c:v>
                </c:pt>
                <c:pt idx="1340">
                  <c:v>1.84E-2</c:v>
                </c:pt>
                <c:pt idx="1341">
                  <c:v>2.0799999999999999E-2</c:v>
                </c:pt>
                <c:pt idx="1342">
                  <c:v>1.7600000000000001E-2</c:v>
                </c:pt>
                <c:pt idx="1343">
                  <c:v>1.6799999999999999E-2</c:v>
                </c:pt>
                <c:pt idx="1344">
                  <c:v>1.84E-2</c:v>
                </c:pt>
                <c:pt idx="1345">
                  <c:v>2.0799999999999999E-2</c:v>
                </c:pt>
                <c:pt idx="1346">
                  <c:v>2.1600000000000001E-2</c:v>
                </c:pt>
                <c:pt idx="1347">
                  <c:v>2.0799999999999999E-2</c:v>
                </c:pt>
                <c:pt idx="1348">
                  <c:v>1.84E-2</c:v>
                </c:pt>
                <c:pt idx="1349">
                  <c:v>2.24E-2</c:v>
                </c:pt>
                <c:pt idx="1350">
                  <c:v>2.0799999999999999E-2</c:v>
                </c:pt>
                <c:pt idx="1351">
                  <c:v>1.9199999999999998E-2</c:v>
                </c:pt>
                <c:pt idx="1352">
                  <c:v>1.7600000000000001E-2</c:v>
                </c:pt>
                <c:pt idx="1353">
                  <c:v>1.84E-2</c:v>
                </c:pt>
                <c:pt idx="1354">
                  <c:v>2.0799999999999999E-2</c:v>
                </c:pt>
                <c:pt idx="1355">
                  <c:v>2.0799999999999999E-2</c:v>
                </c:pt>
                <c:pt idx="1356">
                  <c:v>2.1600000000000001E-2</c:v>
                </c:pt>
                <c:pt idx="1357">
                  <c:v>1.9199999999999998E-2</c:v>
                </c:pt>
                <c:pt idx="1358">
                  <c:v>1.7600000000000001E-2</c:v>
                </c:pt>
                <c:pt idx="1359">
                  <c:v>2.1600000000000001E-2</c:v>
                </c:pt>
                <c:pt idx="1360">
                  <c:v>2.1600000000000001E-2</c:v>
                </c:pt>
                <c:pt idx="1361">
                  <c:v>2.24E-2</c:v>
                </c:pt>
                <c:pt idx="1362">
                  <c:v>2.1600000000000001E-2</c:v>
                </c:pt>
                <c:pt idx="1363">
                  <c:v>2.0799999999999999E-2</c:v>
                </c:pt>
                <c:pt idx="1364">
                  <c:v>2.0799999999999999E-2</c:v>
                </c:pt>
                <c:pt idx="1365">
                  <c:v>2.24E-2</c:v>
                </c:pt>
                <c:pt idx="1366">
                  <c:v>1.9199999999999998E-2</c:v>
                </c:pt>
                <c:pt idx="1367">
                  <c:v>0.02</c:v>
                </c:pt>
                <c:pt idx="1368">
                  <c:v>2.24E-2</c:v>
                </c:pt>
                <c:pt idx="1369">
                  <c:v>2.24E-2</c:v>
                </c:pt>
                <c:pt idx="1370">
                  <c:v>2.1600000000000001E-2</c:v>
                </c:pt>
                <c:pt idx="1371">
                  <c:v>1.9199999999999998E-2</c:v>
                </c:pt>
                <c:pt idx="1372">
                  <c:v>1.84E-2</c:v>
                </c:pt>
                <c:pt idx="1373">
                  <c:v>2.1600000000000001E-2</c:v>
                </c:pt>
                <c:pt idx="1374">
                  <c:v>1.84E-2</c:v>
                </c:pt>
                <c:pt idx="1375">
                  <c:v>2.0799999999999999E-2</c:v>
                </c:pt>
                <c:pt idx="1376">
                  <c:v>1.84E-2</c:v>
                </c:pt>
                <c:pt idx="1377">
                  <c:v>2.0799999999999999E-2</c:v>
                </c:pt>
                <c:pt idx="1378">
                  <c:v>2.0799999999999999E-2</c:v>
                </c:pt>
                <c:pt idx="1379">
                  <c:v>0.02</c:v>
                </c:pt>
                <c:pt idx="1380">
                  <c:v>1.9199999999999998E-2</c:v>
                </c:pt>
                <c:pt idx="1381">
                  <c:v>0.02</c:v>
                </c:pt>
                <c:pt idx="1382">
                  <c:v>2.1600000000000001E-2</c:v>
                </c:pt>
                <c:pt idx="1383">
                  <c:v>2.1600000000000001E-2</c:v>
                </c:pt>
                <c:pt idx="1384">
                  <c:v>2.0799999999999999E-2</c:v>
                </c:pt>
                <c:pt idx="1385">
                  <c:v>1.84E-2</c:v>
                </c:pt>
                <c:pt idx="1386">
                  <c:v>2.0799999999999999E-2</c:v>
                </c:pt>
                <c:pt idx="1387">
                  <c:v>1.9199999999999998E-2</c:v>
                </c:pt>
                <c:pt idx="1388">
                  <c:v>2.0799999999999999E-2</c:v>
                </c:pt>
                <c:pt idx="1389">
                  <c:v>2.0799999999999999E-2</c:v>
                </c:pt>
                <c:pt idx="1390">
                  <c:v>1.84E-2</c:v>
                </c:pt>
                <c:pt idx="1391">
                  <c:v>1.84E-2</c:v>
                </c:pt>
                <c:pt idx="1392">
                  <c:v>2.0799999999999999E-2</c:v>
                </c:pt>
                <c:pt idx="1393">
                  <c:v>0.02</c:v>
                </c:pt>
                <c:pt idx="1394">
                  <c:v>2.0799999999999999E-2</c:v>
                </c:pt>
                <c:pt idx="1395">
                  <c:v>2.1600000000000001E-2</c:v>
                </c:pt>
                <c:pt idx="1396">
                  <c:v>2.1600000000000001E-2</c:v>
                </c:pt>
                <c:pt idx="1397">
                  <c:v>0.02</c:v>
                </c:pt>
                <c:pt idx="1398">
                  <c:v>2.24E-2</c:v>
                </c:pt>
                <c:pt idx="1399">
                  <c:v>0.02</c:v>
                </c:pt>
                <c:pt idx="1400">
                  <c:v>2.24E-2</c:v>
                </c:pt>
                <c:pt idx="1401">
                  <c:v>2.0799999999999999E-2</c:v>
                </c:pt>
                <c:pt idx="1402">
                  <c:v>2.1600000000000001E-2</c:v>
                </c:pt>
                <c:pt idx="1403">
                  <c:v>0.02</c:v>
                </c:pt>
                <c:pt idx="1404">
                  <c:v>1.84E-2</c:v>
                </c:pt>
                <c:pt idx="1405">
                  <c:v>2.0799999999999999E-2</c:v>
                </c:pt>
                <c:pt idx="1406">
                  <c:v>1.84E-2</c:v>
                </c:pt>
                <c:pt idx="1407">
                  <c:v>0.02</c:v>
                </c:pt>
                <c:pt idx="1408">
                  <c:v>2.1600000000000001E-2</c:v>
                </c:pt>
                <c:pt idx="1409">
                  <c:v>2.1600000000000001E-2</c:v>
                </c:pt>
                <c:pt idx="1410">
                  <c:v>2.24E-2</c:v>
                </c:pt>
                <c:pt idx="1411">
                  <c:v>2.0799999999999999E-2</c:v>
                </c:pt>
                <c:pt idx="1412">
                  <c:v>2.1600000000000001E-2</c:v>
                </c:pt>
                <c:pt idx="1413">
                  <c:v>2.0799999999999999E-2</c:v>
                </c:pt>
                <c:pt idx="1414">
                  <c:v>2.0799999999999999E-2</c:v>
                </c:pt>
                <c:pt idx="1415">
                  <c:v>1.7600000000000001E-2</c:v>
                </c:pt>
                <c:pt idx="1416">
                  <c:v>2.0799999999999999E-2</c:v>
                </c:pt>
                <c:pt idx="1417">
                  <c:v>2.0799999999999999E-2</c:v>
                </c:pt>
                <c:pt idx="1418">
                  <c:v>2.0799999999999999E-2</c:v>
                </c:pt>
                <c:pt idx="1419">
                  <c:v>2.1600000000000001E-2</c:v>
                </c:pt>
                <c:pt idx="1420">
                  <c:v>1.9199999999999998E-2</c:v>
                </c:pt>
                <c:pt idx="1421">
                  <c:v>2.1600000000000001E-2</c:v>
                </c:pt>
                <c:pt idx="1422">
                  <c:v>1.9199999999999998E-2</c:v>
                </c:pt>
                <c:pt idx="1423">
                  <c:v>2.1600000000000001E-2</c:v>
                </c:pt>
                <c:pt idx="1424">
                  <c:v>0.02</c:v>
                </c:pt>
                <c:pt idx="1425">
                  <c:v>1.7600000000000001E-2</c:v>
                </c:pt>
                <c:pt idx="1426">
                  <c:v>1.9199999999999998E-2</c:v>
                </c:pt>
                <c:pt idx="1427">
                  <c:v>2.0799999999999999E-2</c:v>
                </c:pt>
                <c:pt idx="1428">
                  <c:v>1.7600000000000001E-2</c:v>
                </c:pt>
                <c:pt idx="1429">
                  <c:v>1.84E-2</c:v>
                </c:pt>
                <c:pt idx="1430">
                  <c:v>1.84E-2</c:v>
                </c:pt>
                <c:pt idx="1431">
                  <c:v>2.0799999999999999E-2</c:v>
                </c:pt>
                <c:pt idx="1432">
                  <c:v>1.84E-2</c:v>
                </c:pt>
                <c:pt idx="1433">
                  <c:v>1.9199999999999998E-2</c:v>
                </c:pt>
                <c:pt idx="1434">
                  <c:v>1.84E-2</c:v>
                </c:pt>
                <c:pt idx="1435">
                  <c:v>1.84E-2</c:v>
                </c:pt>
                <c:pt idx="1436">
                  <c:v>1.84E-2</c:v>
                </c:pt>
                <c:pt idx="1437">
                  <c:v>1.9199999999999998E-2</c:v>
                </c:pt>
                <c:pt idx="1438">
                  <c:v>2.1600000000000001E-2</c:v>
                </c:pt>
                <c:pt idx="1439">
                  <c:v>1.84E-2</c:v>
                </c:pt>
                <c:pt idx="1440">
                  <c:v>2.24E-2</c:v>
                </c:pt>
                <c:pt idx="1441">
                  <c:v>1.9199999999999998E-2</c:v>
                </c:pt>
                <c:pt idx="1442">
                  <c:v>0.02</c:v>
                </c:pt>
                <c:pt idx="1443">
                  <c:v>1.7600000000000001E-2</c:v>
                </c:pt>
                <c:pt idx="1444">
                  <c:v>1.84E-2</c:v>
                </c:pt>
                <c:pt idx="1445">
                  <c:v>1.84E-2</c:v>
                </c:pt>
                <c:pt idx="1446">
                  <c:v>1.84E-2</c:v>
                </c:pt>
                <c:pt idx="1447">
                  <c:v>1.84E-2</c:v>
                </c:pt>
                <c:pt idx="1448">
                  <c:v>2.1600000000000001E-2</c:v>
                </c:pt>
                <c:pt idx="1449">
                  <c:v>1.84E-2</c:v>
                </c:pt>
                <c:pt idx="1450">
                  <c:v>0.02</c:v>
                </c:pt>
                <c:pt idx="1451">
                  <c:v>2.1600000000000001E-2</c:v>
                </c:pt>
                <c:pt idx="1452">
                  <c:v>1.84E-2</c:v>
                </c:pt>
                <c:pt idx="1453">
                  <c:v>1.7600000000000001E-2</c:v>
                </c:pt>
                <c:pt idx="1454">
                  <c:v>2.0799999999999999E-2</c:v>
                </c:pt>
                <c:pt idx="1455">
                  <c:v>1.84E-2</c:v>
                </c:pt>
                <c:pt idx="1456">
                  <c:v>2.1600000000000001E-2</c:v>
                </c:pt>
                <c:pt idx="1457">
                  <c:v>1.9199999999999998E-2</c:v>
                </c:pt>
                <c:pt idx="1458">
                  <c:v>1.84E-2</c:v>
                </c:pt>
                <c:pt idx="1459">
                  <c:v>2.1600000000000001E-2</c:v>
                </c:pt>
                <c:pt idx="1460">
                  <c:v>2.1600000000000001E-2</c:v>
                </c:pt>
                <c:pt idx="1461">
                  <c:v>1.84E-2</c:v>
                </c:pt>
                <c:pt idx="1462">
                  <c:v>0.02</c:v>
                </c:pt>
                <c:pt idx="1463">
                  <c:v>1.7600000000000001E-2</c:v>
                </c:pt>
                <c:pt idx="1464">
                  <c:v>1.9199999999999998E-2</c:v>
                </c:pt>
                <c:pt idx="1465">
                  <c:v>1.84E-2</c:v>
                </c:pt>
                <c:pt idx="1466">
                  <c:v>1.84E-2</c:v>
                </c:pt>
                <c:pt idx="1467">
                  <c:v>1.84E-2</c:v>
                </c:pt>
                <c:pt idx="1468">
                  <c:v>1.84E-2</c:v>
                </c:pt>
                <c:pt idx="1469">
                  <c:v>2.0799999999999999E-2</c:v>
                </c:pt>
                <c:pt idx="1470">
                  <c:v>2.1600000000000001E-2</c:v>
                </c:pt>
                <c:pt idx="1471">
                  <c:v>1.84E-2</c:v>
                </c:pt>
                <c:pt idx="1472">
                  <c:v>1.84E-2</c:v>
                </c:pt>
                <c:pt idx="1473">
                  <c:v>2.0799999999999999E-2</c:v>
                </c:pt>
                <c:pt idx="1474">
                  <c:v>1.6799999999999999E-2</c:v>
                </c:pt>
                <c:pt idx="1475">
                  <c:v>1.84E-2</c:v>
                </c:pt>
                <c:pt idx="1476">
                  <c:v>2.24E-2</c:v>
                </c:pt>
                <c:pt idx="1477">
                  <c:v>2.1600000000000001E-2</c:v>
                </c:pt>
                <c:pt idx="1478">
                  <c:v>1.84E-2</c:v>
                </c:pt>
                <c:pt idx="1479">
                  <c:v>1.7600000000000001E-2</c:v>
                </c:pt>
                <c:pt idx="1480">
                  <c:v>2.24E-2</c:v>
                </c:pt>
                <c:pt idx="1481">
                  <c:v>2.1600000000000001E-2</c:v>
                </c:pt>
                <c:pt idx="1482">
                  <c:v>2.1600000000000001E-2</c:v>
                </c:pt>
                <c:pt idx="1483">
                  <c:v>2.1600000000000001E-2</c:v>
                </c:pt>
                <c:pt idx="1484">
                  <c:v>1.84E-2</c:v>
                </c:pt>
                <c:pt idx="1485">
                  <c:v>0.02</c:v>
                </c:pt>
                <c:pt idx="1486">
                  <c:v>2.0799999999999999E-2</c:v>
                </c:pt>
                <c:pt idx="1487">
                  <c:v>2.1600000000000001E-2</c:v>
                </c:pt>
                <c:pt idx="1488">
                  <c:v>2.1600000000000001E-2</c:v>
                </c:pt>
                <c:pt idx="1489">
                  <c:v>2.1600000000000001E-2</c:v>
                </c:pt>
                <c:pt idx="1490">
                  <c:v>1.7600000000000001E-2</c:v>
                </c:pt>
                <c:pt idx="1491">
                  <c:v>1.84E-2</c:v>
                </c:pt>
                <c:pt idx="1492">
                  <c:v>1.84E-2</c:v>
                </c:pt>
                <c:pt idx="1493">
                  <c:v>2.1600000000000001E-2</c:v>
                </c:pt>
                <c:pt idx="1494">
                  <c:v>1.84E-2</c:v>
                </c:pt>
                <c:pt idx="1495">
                  <c:v>1.84E-2</c:v>
                </c:pt>
                <c:pt idx="1496">
                  <c:v>1.6799999999999999E-2</c:v>
                </c:pt>
                <c:pt idx="1497">
                  <c:v>1.84E-2</c:v>
                </c:pt>
                <c:pt idx="1498">
                  <c:v>2.1600000000000001E-2</c:v>
                </c:pt>
                <c:pt idx="1499">
                  <c:v>1.84E-2</c:v>
                </c:pt>
                <c:pt idx="1500">
                  <c:v>2.0799999999999999E-2</c:v>
                </c:pt>
                <c:pt idx="1501">
                  <c:v>2.0799999999999999E-2</c:v>
                </c:pt>
                <c:pt idx="1502">
                  <c:v>2.1600000000000001E-2</c:v>
                </c:pt>
                <c:pt idx="1503">
                  <c:v>2.0799999999999999E-2</c:v>
                </c:pt>
                <c:pt idx="1504">
                  <c:v>2.0799999999999999E-2</c:v>
                </c:pt>
                <c:pt idx="1505">
                  <c:v>1.9199999999999998E-2</c:v>
                </c:pt>
                <c:pt idx="1506">
                  <c:v>2.0799999999999999E-2</c:v>
                </c:pt>
                <c:pt idx="1507">
                  <c:v>1.84E-2</c:v>
                </c:pt>
                <c:pt idx="1508">
                  <c:v>2.0799999999999999E-2</c:v>
                </c:pt>
                <c:pt idx="1509">
                  <c:v>2.0799999999999999E-2</c:v>
                </c:pt>
                <c:pt idx="1510">
                  <c:v>2.1600000000000001E-2</c:v>
                </c:pt>
                <c:pt idx="1511">
                  <c:v>2.0799999999999999E-2</c:v>
                </c:pt>
                <c:pt idx="1512">
                  <c:v>2.1600000000000001E-2</c:v>
                </c:pt>
                <c:pt idx="1513">
                  <c:v>1.9199999999999998E-2</c:v>
                </c:pt>
                <c:pt idx="1514">
                  <c:v>1.9199999999999998E-2</c:v>
                </c:pt>
                <c:pt idx="1515">
                  <c:v>0.02</c:v>
                </c:pt>
                <c:pt idx="1516">
                  <c:v>2.0799999999999999E-2</c:v>
                </c:pt>
                <c:pt idx="1517">
                  <c:v>2.3199999999999998E-2</c:v>
                </c:pt>
                <c:pt idx="1518">
                  <c:v>2.0799999999999999E-2</c:v>
                </c:pt>
                <c:pt idx="1519">
                  <c:v>1.9199999999999998E-2</c:v>
                </c:pt>
                <c:pt idx="1520">
                  <c:v>1.9199999999999998E-2</c:v>
                </c:pt>
                <c:pt idx="1521">
                  <c:v>1.7600000000000001E-2</c:v>
                </c:pt>
                <c:pt idx="1522">
                  <c:v>1.9199999999999998E-2</c:v>
                </c:pt>
                <c:pt idx="1523">
                  <c:v>1.6799999999999999E-2</c:v>
                </c:pt>
                <c:pt idx="1524">
                  <c:v>1.84E-2</c:v>
                </c:pt>
                <c:pt idx="1525">
                  <c:v>1.9199999999999998E-2</c:v>
                </c:pt>
                <c:pt idx="1526">
                  <c:v>1.84E-2</c:v>
                </c:pt>
                <c:pt idx="1527">
                  <c:v>0.02</c:v>
                </c:pt>
                <c:pt idx="1528">
                  <c:v>1.84E-2</c:v>
                </c:pt>
                <c:pt idx="1529">
                  <c:v>2.0799999999999999E-2</c:v>
                </c:pt>
                <c:pt idx="1530">
                  <c:v>2.1600000000000001E-2</c:v>
                </c:pt>
                <c:pt idx="1531">
                  <c:v>1.84E-2</c:v>
                </c:pt>
                <c:pt idx="1532">
                  <c:v>2.0799999999999999E-2</c:v>
                </c:pt>
                <c:pt idx="1533">
                  <c:v>2.0799999999999999E-2</c:v>
                </c:pt>
                <c:pt idx="1534">
                  <c:v>2.1600000000000001E-2</c:v>
                </c:pt>
                <c:pt idx="1535">
                  <c:v>1.7600000000000001E-2</c:v>
                </c:pt>
                <c:pt idx="1536">
                  <c:v>2.0799999999999999E-2</c:v>
                </c:pt>
                <c:pt idx="1537">
                  <c:v>2.0799999999999999E-2</c:v>
                </c:pt>
                <c:pt idx="1538">
                  <c:v>1.84E-2</c:v>
                </c:pt>
                <c:pt idx="1539">
                  <c:v>1.84E-2</c:v>
                </c:pt>
                <c:pt idx="1540">
                  <c:v>2.0799999999999999E-2</c:v>
                </c:pt>
                <c:pt idx="1541">
                  <c:v>1.84E-2</c:v>
                </c:pt>
                <c:pt idx="1542">
                  <c:v>1.84E-2</c:v>
                </c:pt>
                <c:pt idx="1543">
                  <c:v>1.84E-2</c:v>
                </c:pt>
                <c:pt idx="1544">
                  <c:v>1.84E-2</c:v>
                </c:pt>
                <c:pt idx="1545">
                  <c:v>2.0799999999999999E-2</c:v>
                </c:pt>
                <c:pt idx="1546">
                  <c:v>1.84E-2</c:v>
                </c:pt>
                <c:pt idx="1547">
                  <c:v>1.7600000000000001E-2</c:v>
                </c:pt>
                <c:pt idx="1548">
                  <c:v>1.9199999999999998E-2</c:v>
                </c:pt>
                <c:pt idx="1549">
                  <c:v>2.24E-2</c:v>
                </c:pt>
                <c:pt idx="1550">
                  <c:v>1.9199999999999998E-2</c:v>
                </c:pt>
                <c:pt idx="1551">
                  <c:v>0.02</c:v>
                </c:pt>
                <c:pt idx="1552">
                  <c:v>1.7600000000000001E-2</c:v>
                </c:pt>
                <c:pt idx="1553">
                  <c:v>1.7600000000000001E-2</c:v>
                </c:pt>
                <c:pt idx="1554">
                  <c:v>1.9199999999999998E-2</c:v>
                </c:pt>
                <c:pt idx="1555">
                  <c:v>0.02</c:v>
                </c:pt>
                <c:pt idx="1556">
                  <c:v>0.02</c:v>
                </c:pt>
                <c:pt idx="1557">
                  <c:v>2.0799999999999999E-2</c:v>
                </c:pt>
                <c:pt idx="1558">
                  <c:v>2.0799999999999999E-2</c:v>
                </c:pt>
                <c:pt idx="1559">
                  <c:v>2.24E-2</c:v>
                </c:pt>
                <c:pt idx="1560">
                  <c:v>2.0799999999999999E-2</c:v>
                </c:pt>
                <c:pt idx="1561">
                  <c:v>0.02</c:v>
                </c:pt>
                <c:pt idx="1562">
                  <c:v>2.1600000000000001E-2</c:v>
                </c:pt>
                <c:pt idx="1563">
                  <c:v>2.1600000000000001E-2</c:v>
                </c:pt>
                <c:pt idx="1564">
                  <c:v>1.84E-2</c:v>
                </c:pt>
                <c:pt idx="1565">
                  <c:v>2.1600000000000001E-2</c:v>
                </c:pt>
                <c:pt idx="1566">
                  <c:v>2.1600000000000001E-2</c:v>
                </c:pt>
                <c:pt idx="1567">
                  <c:v>2.0799999999999999E-2</c:v>
                </c:pt>
                <c:pt idx="1568">
                  <c:v>2.1600000000000001E-2</c:v>
                </c:pt>
                <c:pt idx="1569">
                  <c:v>1.9199999999999998E-2</c:v>
                </c:pt>
                <c:pt idx="1570">
                  <c:v>2.0799999999999999E-2</c:v>
                </c:pt>
                <c:pt idx="1571">
                  <c:v>2.1600000000000001E-2</c:v>
                </c:pt>
                <c:pt idx="1572">
                  <c:v>2.0799999999999999E-2</c:v>
                </c:pt>
                <c:pt idx="1573">
                  <c:v>1.9199999999999998E-2</c:v>
                </c:pt>
                <c:pt idx="1574">
                  <c:v>2.0799999999999999E-2</c:v>
                </c:pt>
                <c:pt idx="1575">
                  <c:v>2.1600000000000001E-2</c:v>
                </c:pt>
                <c:pt idx="1576">
                  <c:v>2.0799999999999999E-2</c:v>
                </c:pt>
                <c:pt idx="1577">
                  <c:v>0.02</c:v>
                </c:pt>
                <c:pt idx="1578">
                  <c:v>2.1600000000000001E-2</c:v>
                </c:pt>
                <c:pt idx="1579">
                  <c:v>2.0799999999999999E-2</c:v>
                </c:pt>
                <c:pt idx="1580">
                  <c:v>2.0799999999999999E-2</c:v>
                </c:pt>
                <c:pt idx="1581">
                  <c:v>2.0799999999999999E-2</c:v>
                </c:pt>
                <c:pt idx="1582">
                  <c:v>2.0799999999999999E-2</c:v>
                </c:pt>
                <c:pt idx="1583">
                  <c:v>2.24E-2</c:v>
                </c:pt>
                <c:pt idx="1584">
                  <c:v>2.1600000000000001E-2</c:v>
                </c:pt>
                <c:pt idx="1585">
                  <c:v>1.84E-2</c:v>
                </c:pt>
                <c:pt idx="1586">
                  <c:v>2.1600000000000001E-2</c:v>
                </c:pt>
                <c:pt idx="1587">
                  <c:v>2.1600000000000001E-2</c:v>
                </c:pt>
                <c:pt idx="1588">
                  <c:v>0.02</c:v>
                </c:pt>
                <c:pt idx="1589">
                  <c:v>2.1600000000000001E-2</c:v>
                </c:pt>
                <c:pt idx="1590">
                  <c:v>2.0799999999999999E-2</c:v>
                </c:pt>
                <c:pt idx="1591">
                  <c:v>2.0799999999999999E-2</c:v>
                </c:pt>
                <c:pt idx="1592">
                  <c:v>2.0799999999999999E-2</c:v>
                </c:pt>
                <c:pt idx="1593">
                  <c:v>2.0799999999999999E-2</c:v>
                </c:pt>
                <c:pt idx="1594">
                  <c:v>2.0799999999999999E-2</c:v>
                </c:pt>
                <c:pt idx="1595">
                  <c:v>2.0799999999999999E-2</c:v>
                </c:pt>
                <c:pt idx="1596">
                  <c:v>0.02</c:v>
                </c:pt>
                <c:pt idx="1597">
                  <c:v>2.1600000000000001E-2</c:v>
                </c:pt>
                <c:pt idx="1598">
                  <c:v>2.1600000000000001E-2</c:v>
                </c:pt>
                <c:pt idx="1599">
                  <c:v>1.9199999999999998E-2</c:v>
                </c:pt>
                <c:pt idx="1600">
                  <c:v>2.1600000000000001E-2</c:v>
                </c:pt>
                <c:pt idx="1601">
                  <c:v>2.0799999999999999E-2</c:v>
                </c:pt>
                <c:pt idx="1602">
                  <c:v>0.02</c:v>
                </c:pt>
                <c:pt idx="1603">
                  <c:v>2.0799999999999999E-2</c:v>
                </c:pt>
                <c:pt idx="1604">
                  <c:v>2.0799999999999999E-2</c:v>
                </c:pt>
                <c:pt idx="1605">
                  <c:v>2.1600000000000001E-2</c:v>
                </c:pt>
                <c:pt idx="1606">
                  <c:v>2.1600000000000001E-2</c:v>
                </c:pt>
                <c:pt idx="1607">
                  <c:v>1.84E-2</c:v>
                </c:pt>
                <c:pt idx="1608">
                  <c:v>1.6799999999999999E-2</c:v>
                </c:pt>
                <c:pt idx="1609">
                  <c:v>2.0799999999999999E-2</c:v>
                </c:pt>
                <c:pt idx="1610">
                  <c:v>2.24E-2</c:v>
                </c:pt>
                <c:pt idx="1611">
                  <c:v>0.02</c:v>
                </c:pt>
                <c:pt idx="1612">
                  <c:v>1.84E-2</c:v>
                </c:pt>
                <c:pt idx="1613">
                  <c:v>1.9199999999999998E-2</c:v>
                </c:pt>
                <c:pt idx="1614">
                  <c:v>2.24E-2</c:v>
                </c:pt>
                <c:pt idx="1615">
                  <c:v>2.24E-2</c:v>
                </c:pt>
                <c:pt idx="1616">
                  <c:v>2.0799999999999999E-2</c:v>
                </c:pt>
                <c:pt idx="1617">
                  <c:v>1.84E-2</c:v>
                </c:pt>
                <c:pt idx="1618">
                  <c:v>2.0799999999999999E-2</c:v>
                </c:pt>
                <c:pt idx="1619">
                  <c:v>1.84E-2</c:v>
                </c:pt>
                <c:pt idx="1620">
                  <c:v>2.1600000000000001E-2</c:v>
                </c:pt>
                <c:pt idx="1621">
                  <c:v>2.1600000000000001E-2</c:v>
                </c:pt>
                <c:pt idx="1622">
                  <c:v>2.1600000000000001E-2</c:v>
                </c:pt>
                <c:pt idx="1623">
                  <c:v>1.84E-2</c:v>
                </c:pt>
                <c:pt idx="1624">
                  <c:v>2.24E-2</c:v>
                </c:pt>
                <c:pt idx="1625">
                  <c:v>2.1600000000000001E-2</c:v>
                </c:pt>
                <c:pt idx="1626">
                  <c:v>2.24E-2</c:v>
                </c:pt>
                <c:pt idx="1627">
                  <c:v>1.84E-2</c:v>
                </c:pt>
                <c:pt idx="1628">
                  <c:v>2.1600000000000001E-2</c:v>
                </c:pt>
                <c:pt idx="1629">
                  <c:v>1.84E-2</c:v>
                </c:pt>
                <c:pt idx="1630">
                  <c:v>2.0799999999999999E-2</c:v>
                </c:pt>
                <c:pt idx="1631">
                  <c:v>2.1600000000000001E-2</c:v>
                </c:pt>
                <c:pt idx="1632">
                  <c:v>2.0799999999999999E-2</c:v>
                </c:pt>
                <c:pt idx="1633">
                  <c:v>0.02</c:v>
                </c:pt>
                <c:pt idx="1634">
                  <c:v>2.0799999999999999E-2</c:v>
                </c:pt>
                <c:pt idx="1635">
                  <c:v>2.0799999999999999E-2</c:v>
                </c:pt>
                <c:pt idx="1636">
                  <c:v>1.9199999999999998E-2</c:v>
                </c:pt>
                <c:pt idx="1637">
                  <c:v>2.0799999999999999E-2</c:v>
                </c:pt>
                <c:pt idx="1638">
                  <c:v>1.7600000000000001E-2</c:v>
                </c:pt>
                <c:pt idx="1639">
                  <c:v>1.9199999999999998E-2</c:v>
                </c:pt>
                <c:pt idx="1640">
                  <c:v>1.7600000000000001E-2</c:v>
                </c:pt>
                <c:pt idx="1641">
                  <c:v>1.9199999999999998E-2</c:v>
                </c:pt>
                <c:pt idx="1642">
                  <c:v>2.1600000000000001E-2</c:v>
                </c:pt>
                <c:pt idx="1643">
                  <c:v>2.0799999999999999E-2</c:v>
                </c:pt>
                <c:pt idx="1644">
                  <c:v>2.1600000000000001E-2</c:v>
                </c:pt>
                <c:pt idx="1645">
                  <c:v>2.3199999999999998E-2</c:v>
                </c:pt>
                <c:pt idx="1646">
                  <c:v>2.0799999999999999E-2</c:v>
                </c:pt>
                <c:pt idx="1647">
                  <c:v>0.02</c:v>
                </c:pt>
                <c:pt idx="1648">
                  <c:v>2.0799999999999999E-2</c:v>
                </c:pt>
                <c:pt idx="1649">
                  <c:v>2.1600000000000001E-2</c:v>
                </c:pt>
                <c:pt idx="1650">
                  <c:v>2.0799999999999999E-2</c:v>
                </c:pt>
                <c:pt idx="1651">
                  <c:v>2.1600000000000001E-2</c:v>
                </c:pt>
                <c:pt idx="1652">
                  <c:v>2.24E-2</c:v>
                </c:pt>
                <c:pt idx="1653">
                  <c:v>2.0799999999999999E-2</c:v>
                </c:pt>
                <c:pt idx="1654">
                  <c:v>2.1600000000000001E-2</c:v>
                </c:pt>
                <c:pt idx="1655">
                  <c:v>2.1600000000000001E-2</c:v>
                </c:pt>
                <c:pt idx="1656">
                  <c:v>2.0799999999999999E-2</c:v>
                </c:pt>
                <c:pt idx="1657">
                  <c:v>2.1600000000000001E-2</c:v>
                </c:pt>
                <c:pt idx="1658">
                  <c:v>2.1600000000000001E-2</c:v>
                </c:pt>
                <c:pt idx="1659">
                  <c:v>2.0799999999999999E-2</c:v>
                </c:pt>
                <c:pt idx="1660">
                  <c:v>2.0799999999999999E-2</c:v>
                </c:pt>
                <c:pt idx="1661">
                  <c:v>2.1600000000000001E-2</c:v>
                </c:pt>
                <c:pt idx="1662">
                  <c:v>2.1600000000000001E-2</c:v>
                </c:pt>
                <c:pt idx="1663">
                  <c:v>1.9199999999999998E-2</c:v>
                </c:pt>
                <c:pt idx="1664">
                  <c:v>0.02</c:v>
                </c:pt>
                <c:pt idx="1665">
                  <c:v>2.1600000000000001E-2</c:v>
                </c:pt>
                <c:pt idx="1666">
                  <c:v>2.1600000000000001E-2</c:v>
                </c:pt>
                <c:pt idx="1667">
                  <c:v>0.02</c:v>
                </c:pt>
                <c:pt idx="1668">
                  <c:v>2.1600000000000001E-2</c:v>
                </c:pt>
                <c:pt idx="1669">
                  <c:v>2.1600000000000001E-2</c:v>
                </c:pt>
                <c:pt idx="1670">
                  <c:v>0.02</c:v>
                </c:pt>
                <c:pt idx="1671">
                  <c:v>2.1600000000000001E-2</c:v>
                </c:pt>
                <c:pt idx="1672">
                  <c:v>2.0799999999999999E-2</c:v>
                </c:pt>
                <c:pt idx="1673">
                  <c:v>2.0799999999999999E-2</c:v>
                </c:pt>
                <c:pt idx="1674">
                  <c:v>0.02</c:v>
                </c:pt>
                <c:pt idx="1675">
                  <c:v>2.1600000000000001E-2</c:v>
                </c:pt>
                <c:pt idx="1676">
                  <c:v>2.0799999999999999E-2</c:v>
                </c:pt>
                <c:pt idx="1677">
                  <c:v>2.0799999999999999E-2</c:v>
                </c:pt>
                <c:pt idx="1678">
                  <c:v>2.0799999999999999E-2</c:v>
                </c:pt>
                <c:pt idx="1679">
                  <c:v>0.02</c:v>
                </c:pt>
                <c:pt idx="1680">
                  <c:v>2.0799999999999999E-2</c:v>
                </c:pt>
                <c:pt idx="1681">
                  <c:v>2.0799999999999999E-2</c:v>
                </c:pt>
                <c:pt idx="1682">
                  <c:v>2.1600000000000001E-2</c:v>
                </c:pt>
                <c:pt idx="1683">
                  <c:v>2.0799999999999999E-2</c:v>
                </c:pt>
                <c:pt idx="1684">
                  <c:v>2.0799999999999999E-2</c:v>
                </c:pt>
                <c:pt idx="1685">
                  <c:v>2.1600000000000001E-2</c:v>
                </c:pt>
                <c:pt idx="1686">
                  <c:v>2.0799999999999999E-2</c:v>
                </c:pt>
                <c:pt idx="1687">
                  <c:v>2.0799999999999999E-2</c:v>
                </c:pt>
                <c:pt idx="1688">
                  <c:v>2.0799999999999999E-2</c:v>
                </c:pt>
                <c:pt idx="1689">
                  <c:v>2.0799999999999999E-2</c:v>
                </c:pt>
                <c:pt idx="1690">
                  <c:v>2.1600000000000001E-2</c:v>
                </c:pt>
                <c:pt idx="1691">
                  <c:v>2.0799999999999999E-2</c:v>
                </c:pt>
                <c:pt idx="1692">
                  <c:v>0.02</c:v>
                </c:pt>
                <c:pt idx="1693">
                  <c:v>2.1600000000000001E-2</c:v>
                </c:pt>
                <c:pt idx="1694">
                  <c:v>2.1600000000000001E-2</c:v>
                </c:pt>
                <c:pt idx="1695">
                  <c:v>2.0799999999999999E-2</c:v>
                </c:pt>
                <c:pt idx="1696">
                  <c:v>2.0799999999999999E-2</c:v>
                </c:pt>
                <c:pt idx="1697">
                  <c:v>2.24E-2</c:v>
                </c:pt>
                <c:pt idx="1698">
                  <c:v>0.02</c:v>
                </c:pt>
                <c:pt idx="1699">
                  <c:v>2.1600000000000001E-2</c:v>
                </c:pt>
                <c:pt idx="1700">
                  <c:v>2.0799999999999999E-2</c:v>
                </c:pt>
                <c:pt idx="1701">
                  <c:v>2.0799999999999999E-2</c:v>
                </c:pt>
                <c:pt idx="1702">
                  <c:v>2.0799999999999999E-2</c:v>
                </c:pt>
                <c:pt idx="1703">
                  <c:v>2.1600000000000001E-2</c:v>
                </c:pt>
                <c:pt idx="1704">
                  <c:v>2.0799999999999999E-2</c:v>
                </c:pt>
                <c:pt idx="1705">
                  <c:v>2.0799999999999999E-2</c:v>
                </c:pt>
                <c:pt idx="1706">
                  <c:v>2.1600000000000001E-2</c:v>
                </c:pt>
                <c:pt idx="1707">
                  <c:v>2.0799999999999999E-2</c:v>
                </c:pt>
                <c:pt idx="1708">
                  <c:v>0.02</c:v>
                </c:pt>
                <c:pt idx="1709">
                  <c:v>2.1600000000000001E-2</c:v>
                </c:pt>
                <c:pt idx="1710">
                  <c:v>2.24E-2</c:v>
                </c:pt>
                <c:pt idx="1711">
                  <c:v>2.0799999999999999E-2</c:v>
                </c:pt>
                <c:pt idx="1712">
                  <c:v>2.0799999999999999E-2</c:v>
                </c:pt>
                <c:pt idx="1713">
                  <c:v>2.24E-2</c:v>
                </c:pt>
                <c:pt idx="1714">
                  <c:v>2.1600000000000001E-2</c:v>
                </c:pt>
                <c:pt idx="1715">
                  <c:v>2.1600000000000001E-2</c:v>
                </c:pt>
                <c:pt idx="1716">
                  <c:v>1.9199999999999998E-2</c:v>
                </c:pt>
                <c:pt idx="1717">
                  <c:v>2.1600000000000001E-2</c:v>
                </c:pt>
                <c:pt idx="1718">
                  <c:v>2.24E-2</c:v>
                </c:pt>
                <c:pt idx="1719">
                  <c:v>2.0799999999999999E-2</c:v>
                </c:pt>
                <c:pt idx="1720">
                  <c:v>2.1600000000000001E-2</c:v>
                </c:pt>
                <c:pt idx="1721">
                  <c:v>2.1600000000000001E-2</c:v>
                </c:pt>
                <c:pt idx="1722">
                  <c:v>2.1600000000000001E-2</c:v>
                </c:pt>
                <c:pt idx="1723">
                  <c:v>2.0799999999999999E-2</c:v>
                </c:pt>
                <c:pt idx="1724">
                  <c:v>2.1600000000000001E-2</c:v>
                </c:pt>
                <c:pt idx="1725">
                  <c:v>0.02</c:v>
                </c:pt>
                <c:pt idx="1726">
                  <c:v>0.02</c:v>
                </c:pt>
                <c:pt idx="1727">
                  <c:v>2.1600000000000001E-2</c:v>
                </c:pt>
                <c:pt idx="1728">
                  <c:v>2.24E-2</c:v>
                </c:pt>
                <c:pt idx="1729">
                  <c:v>0.02</c:v>
                </c:pt>
                <c:pt idx="1730">
                  <c:v>2.1600000000000001E-2</c:v>
                </c:pt>
                <c:pt idx="1731">
                  <c:v>2.0799999999999999E-2</c:v>
                </c:pt>
                <c:pt idx="1732">
                  <c:v>2.1600000000000001E-2</c:v>
                </c:pt>
                <c:pt idx="1733">
                  <c:v>2.0799999999999999E-2</c:v>
                </c:pt>
                <c:pt idx="1734">
                  <c:v>0.02</c:v>
                </c:pt>
                <c:pt idx="1735">
                  <c:v>2.1600000000000001E-2</c:v>
                </c:pt>
                <c:pt idx="1736">
                  <c:v>0.02</c:v>
                </c:pt>
                <c:pt idx="1737">
                  <c:v>2.1600000000000001E-2</c:v>
                </c:pt>
                <c:pt idx="1738">
                  <c:v>2.0799999999999999E-2</c:v>
                </c:pt>
                <c:pt idx="1739">
                  <c:v>0.02</c:v>
                </c:pt>
                <c:pt idx="1740">
                  <c:v>2.0799999999999999E-2</c:v>
                </c:pt>
                <c:pt idx="1741">
                  <c:v>2.1600000000000001E-2</c:v>
                </c:pt>
                <c:pt idx="1742">
                  <c:v>2.1600000000000001E-2</c:v>
                </c:pt>
                <c:pt idx="1743">
                  <c:v>2.1600000000000001E-2</c:v>
                </c:pt>
                <c:pt idx="1744">
                  <c:v>2.24E-2</c:v>
                </c:pt>
                <c:pt idx="1745">
                  <c:v>2.24E-2</c:v>
                </c:pt>
                <c:pt idx="1746">
                  <c:v>2.24E-2</c:v>
                </c:pt>
                <c:pt idx="1747">
                  <c:v>2.0799999999999999E-2</c:v>
                </c:pt>
                <c:pt idx="1748">
                  <c:v>2.24E-2</c:v>
                </c:pt>
                <c:pt idx="1749">
                  <c:v>2.1600000000000001E-2</c:v>
                </c:pt>
                <c:pt idx="1750">
                  <c:v>2.24E-2</c:v>
                </c:pt>
                <c:pt idx="1751">
                  <c:v>0.02</c:v>
                </c:pt>
                <c:pt idx="1752">
                  <c:v>1.9199999999999998E-2</c:v>
                </c:pt>
                <c:pt idx="1753">
                  <c:v>2.0799999999999999E-2</c:v>
                </c:pt>
                <c:pt idx="1754">
                  <c:v>2.0799999999999999E-2</c:v>
                </c:pt>
                <c:pt idx="1755">
                  <c:v>2.1600000000000001E-2</c:v>
                </c:pt>
                <c:pt idx="1756">
                  <c:v>2.1600000000000001E-2</c:v>
                </c:pt>
                <c:pt idx="1757">
                  <c:v>2.0799999999999999E-2</c:v>
                </c:pt>
                <c:pt idx="1758">
                  <c:v>2.1600000000000001E-2</c:v>
                </c:pt>
                <c:pt idx="1759">
                  <c:v>2.0799999999999999E-2</c:v>
                </c:pt>
                <c:pt idx="1760">
                  <c:v>2.0799999999999999E-2</c:v>
                </c:pt>
                <c:pt idx="1761">
                  <c:v>2.24E-2</c:v>
                </c:pt>
                <c:pt idx="1762">
                  <c:v>2.0799999999999999E-2</c:v>
                </c:pt>
                <c:pt idx="1763">
                  <c:v>2.0799999999999999E-2</c:v>
                </c:pt>
                <c:pt idx="1764">
                  <c:v>1.9199999999999998E-2</c:v>
                </c:pt>
                <c:pt idx="1765">
                  <c:v>2.0799999999999999E-2</c:v>
                </c:pt>
                <c:pt idx="1766">
                  <c:v>0.02</c:v>
                </c:pt>
                <c:pt idx="1767">
                  <c:v>2.0799999999999999E-2</c:v>
                </c:pt>
                <c:pt idx="1768">
                  <c:v>1.84E-2</c:v>
                </c:pt>
                <c:pt idx="1769">
                  <c:v>2.1600000000000001E-2</c:v>
                </c:pt>
                <c:pt idx="1770">
                  <c:v>2.0799999999999999E-2</c:v>
                </c:pt>
                <c:pt idx="1771">
                  <c:v>0.02</c:v>
                </c:pt>
                <c:pt idx="1772">
                  <c:v>2.1600000000000001E-2</c:v>
                </c:pt>
                <c:pt idx="1773">
                  <c:v>2.0799999999999999E-2</c:v>
                </c:pt>
                <c:pt idx="1774">
                  <c:v>2.0799999999999999E-2</c:v>
                </c:pt>
                <c:pt idx="1775">
                  <c:v>2.1600000000000001E-2</c:v>
                </c:pt>
                <c:pt idx="1776">
                  <c:v>2.0799999999999999E-2</c:v>
                </c:pt>
                <c:pt idx="1777">
                  <c:v>1.84E-2</c:v>
                </c:pt>
                <c:pt idx="1778">
                  <c:v>2.3199999999999998E-2</c:v>
                </c:pt>
                <c:pt idx="1779">
                  <c:v>2.0799999999999999E-2</c:v>
                </c:pt>
                <c:pt idx="1780">
                  <c:v>2.1600000000000001E-2</c:v>
                </c:pt>
                <c:pt idx="1781">
                  <c:v>2.3199999999999998E-2</c:v>
                </c:pt>
                <c:pt idx="1782">
                  <c:v>2.1600000000000001E-2</c:v>
                </c:pt>
                <c:pt idx="1783">
                  <c:v>2.0799999999999999E-2</c:v>
                </c:pt>
                <c:pt idx="1784">
                  <c:v>2.1600000000000001E-2</c:v>
                </c:pt>
                <c:pt idx="1785">
                  <c:v>2.0799999999999999E-2</c:v>
                </c:pt>
                <c:pt idx="1786">
                  <c:v>2.0799999999999999E-2</c:v>
                </c:pt>
                <c:pt idx="1787">
                  <c:v>0.02</c:v>
                </c:pt>
                <c:pt idx="1788">
                  <c:v>2.0799999999999999E-2</c:v>
                </c:pt>
                <c:pt idx="1789">
                  <c:v>2.0799999999999999E-2</c:v>
                </c:pt>
                <c:pt idx="1790">
                  <c:v>2.1600000000000001E-2</c:v>
                </c:pt>
                <c:pt idx="1791">
                  <c:v>2.0799999999999999E-2</c:v>
                </c:pt>
                <c:pt idx="1792">
                  <c:v>2.1600000000000001E-2</c:v>
                </c:pt>
                <c:pt idx="1793">
                  <c:v>2.0799999999999999E-2</c:v>
                </c:pt>
                <c:pt idx="1794">
                  <c:v>2.1600000000000001E-2</c:v>
                </c:pt>
                <c:pt idx="1795">
                  <c:v>2.24E-2</c:v>
                </c:pt>
                <c:pt idx="1796">
                  <c:v>2.24E-2</c:v>
                </c:pt>
                <c:pt idx="1797">
                  <c:v>0.02</c:v>
                </c:pt>
                <c:pt idx="1798">
                  <c:v>2.0799999999999999E-2</c:v>
                </c:pt>
                <c:pt idx="1799">
                  <c:v>2.24E-2</c:v>
                </c:pt>
                <c:pt idx="1800">
                  <c:v>2.0799999999999999E-2</c:v>
                </c:pt>
                <c:pt idx="1801">
                  <c:v>1.84E-2</c:v>
                </c:pt>
                <c:pt idx="1802">
                  <c:v>2.0799999999999999E-2</c:v>
                </c:pt>
                <c:pt idx="1803">
                  <c:v>2.0799999999999999E-2</c:v>
                </c:pt>
                <c:pt idx="1804">
                  <c:v>2.0799999999999999E-2</c:v>
                </c:pt>
                <c:pt idx="1805">
                  <c:v>2.1600000000000001E-2</c:v>
                </c:pt>
                <c:pt idx="1806">
                  <c:v>1.84E-2</c:v>
                </c:pt>
                <c:pt idx="1807">
                  <c:v>2.0799999999999999E-2</c:v>
                </c:pt>
                <c:pt idx="1808">
                  <c:v>0.02</c:v>
                </c:pt>
                <c:pt idx="1809">
                  <c:v>1.6799999999999999E-2</c:v>
                </c:pt>
                <c:pt idx="1810">
                  <c:v>1.84E-2</c:v>
                </c:pt>
                <c:pt idx="1811">
                  <c:v>2.1600000000000001E-2</c:v>
                </c:pt>
                <c:pt idx="1812">
                  <c:v>-0.1024</c:v>
                </c:pt>
                <c:pt idx="1813">
                  <c:v>-0.1024</c:v>
                </c:pt>
                <c:pt idx="1814">
                  <c:v>-0.1024</c:v>
                </c:pt>
                <c:pt idx="1815">
                  <c:v>-0.1024</c:v>
                </c:pt>
                <c:pt idx="1816">
                  <c:v>-0.1024</c:v>
                </c:pt>
                <c:pt idx="1817">
                  <c:v>-0.1024</c:v>
                </c:pt>
                <c:pt idx="1818">
                  <c:v>-0.1024</c:v>
                </c:pt>
                <c:pt idx="1819">
                  <c:v>-0.1024</c:v>
                </c:pt>
                <c:pt idx="1820">
                  <c:v>-0.1024</c:v>
                </c:pt>
                <c:pt idx="1821">
                  <c:v>-0.1024</c:v>
                </c:pt>
                <c:pt idx="1822">
                  <c:v>-0.1024</c:v>
                </c:pt>
                <c:pt idx="1823">
                  <c:v>-0.1024</c:v>
                </c:pt>
                <c:pt idx="1824">
                  <c:v>-0.1024</c:v>
                </c:pt>
                <c:pt idx="1825">
                  <c:v>-0.1024</c:v>
                </c:pt>
                <c:pt idx="1826">
                  <c:v>-0.1024</c:v>
                </c:pt>
                <c:pt idx="1827">
                  <c:v>-0.1024</c:v>
                </c:pt>
                <c:pt idx="1828">
                  <c:v>-0.1024</c:v>
                </c:pt>
                <c:pt idx="1829">
                  <c:v>-0.1024</c:v>
                </c:pt>
                <c:pt idx="1830">
                  <c:v>-0.1024</c:v>
                </c:pt>
                <c:pt idx="1831">
                  <c:v>-0.1024</c:v>
                </c:pt>
                <c:pt idx="1832">
                  <c:v>-0.1024</c:v>
                </c:pt>
                <c:pt idx="1833">
                  <c:v>-0.1024</c:v>
                </c:pt>
                <c:pt idx="1834">
                  <c:v>-0.1024</c:v>
                </c:pt>
                <c:pt idx="1835">
                  <c:v>-0.1024</c:v>
                </c:pt>
                <c:pt idx="1836">
                  <c:v>-0.1024</c:v>
                </c:pt>
                <c:pt idx="1837">
                  <c:v>-0.1024</c:v>
                </c:pt>
                <c:pt idx="1838">
                  <c:v>-0.1024</c:v>
                </c:pt>
                <c:pt idx="1839">
                  <c:v>-0.1024</c:v>
                </c:pt>
                <c:pt idx="1840">
                  <c:v>-0.1024</c:v>
                </c:pt>
                <c:pt idx="1841">
                  <c:v>-0.1024</c:v>
                </c:pt>
                <c:pt idx="1842">
                  <c:v>-0.1024</c:v>
                </c:pt>
                <c:pt idx="1843">
                  <c:v>-0.1024</c:v>
                </c:pt>
                <c:pt idx="1844">
                  <c:v>-0.1024</c:v>
                </c:pt>
                <c:pt idx="1845">
                  <c:v>-0.1024</c:v>
                </c:pt>
                <c:pt idx="1846">
                  <c:v>-0.1024</c:v>
                </c:pt>
                <c:pt idx="1847">
                  <c:v>-0.1024</c:v>
                </c:pt>
                <c:pt idx="1848">
                  <c:v>-0.1024</c:v>
                </c:pt>
                <c:pt idx="1849">
                  <c:v>-0.1024</c:v>
                </c:pt>
                <c:pt idx="1850">
                  <c:v>-0.1024</c:v>
                </c:pt>
                <c:pt idx="1851">
                  <c:v>-0.1024</c:v>
                </c:pt>
                <c:pt idx="1852">
                  <c:v>-0.1024</c:v>
                </c:pt>
                <c:pt idx="1853">
                  <c:v>-0.1024</c:v>
                </c:pt>
                <c:pt idx="1854">
                  <c:v>-0.1024</c:v>
                </c:pt>
                <c:pt idx="1855">
                  <c:v>-0.1024</c:v>
                </c:pt>
                <c:pt idx="1856">
                  <c:v>-0.1024</c:v>
                </c:pt>
                <c:pt idx="1857">
                  <c:v>-0.1024</c:v>
                </c:pt>
                <c:pt idx="1858">
                  <c:v>-0.1024</c:v>
                </c:pt>
                <c:pt idx="1859">
                  <c:v>-0.1024</c:v>
                </c:pt>
                <c:pt idx="1860">
                  <c:v>-0.1024</c:v>
                </c:pt>
                <c:pt idx="1861">
                  <c:v>-0.1024</c:v>
                </c:pt>
                <c:pt idx="1862">
                  <c:v>-0.1024</c:v>
                </c:pt>
                <c:pt idx="1863">
                  <c:v>-0.1024</c:v>
                </c:pt>
                <c:pt idx="1864">
                  <c:v>-0.1024</c:v>
                </c:pt>
                <c:pt idx="1865">
                  <c:v>-0.1024</c:v>
                </c:pt>
                <c:pt idx="1866">
                  <c:v>-0.1024</c:v>
                </c:pt>
                <c:pt idx="1867">
                  <c:v>-0.1024</c:v>
                </c:pt>
                <c:pt idx="1868">
                  <c:v>-0.1024</c:v>
                </c:pt>
                <c:pt idx="1869">
                  <c:v>-0.1024</c:v>
                </c:pt>
                <c:pt idx="1870">
                  <c:v>-0.1024</c:v>
                </c:pt>
                <c:pt idx="1871">
                  <c:v>-0.1024</c:v>
                </c:pt>
                <c:pt idx="1872">
                  <c:v>-0.1024</c:v>
                </c:pt>
                <c:pt idx="1873">
                  <c:v>-0.1024</c:v>
                </c:pt>
                <c:pt idx="1874">
                  <c:v>-0.1024</c:v>
                </c:pt>
                <c:pt idx="1875">
                  <c:v>-0.1024</c:v>
                </c:pt>
                <c:pt idx="1876">
                  <c:v>-0.1024</c:v>
                </c:pt>
                <c:pt idx="1877">
                  <c:v>-0.1024</c:v>
                </c:pt>
                <c:pt idx="1878">
                  <c:v>-0.1024</c:v>
                </c:pt>
                <c:pt idx="1879">
                  <c:v>-0.1024</c:v>
                </c:pt>
                <c:pt idx="1880">
                  <c:v>-0.1024</c:v>
                </c:pt>
                <c:pt idx="1881">
                  <c:v>-0.1024</c:v>
                </c:pt>
                <c:pt idx="1882">
                  <c:v>-0.1024</c:v>
                </c:pt>
                <c:pt idx="1883">
                  <c:v>-0.1024</c:v>
                </c:pt>
                <c:pt idx="1884">
                  <c:v>-0.1024</c:v>
                </c:pt>
                <c:pt idx="1885">
                  <c:v>-0.1024</c:v>
                </c:pt>
                <c:pt idx="1886">
                  <c:v>-0.1024</c:v>
                </c:pt>
                <c:pt idx="1887">
                  <c:v>-0.1024</c:v>
                </c:pt>
                <c:pt idx="1888">
                  <c:v>-0.1024</c:v>
                </c:pt>
                <c:pt idx="1889">
                  <c:v>-0.1024</c:v>
                </c:pt>
                <c:pt idx="1890">
                  <c:v>-0.1024</c:v>
                </c:pt>
                <c:pt idx="1891">
                  <c:v>-0.1024</c:v>
                </c:pt>
                <c:pt idx="1892">
                  <c:v>-0.1024</c:v>
                </c:pt>
                <c:pt idx="1893">
                  <c:v>-0.1024</c:v>
                </c:pt>
                <c:pt idx="1894">
                  <c:v>-0.1024</c:v>
                </c:pt>
                <c:pt idx="1895">
                  <c:v>-0.1024</c:v>
                </c:pt>
                <c:pt idx="1896">
                  <c:v>-0.1024</c:v>
                </c:pt>
                <c:pt idx="1897">
                  <c:v>-0.1024</c:v>
                </c:pt>
                <c:pt idx="1898">
                  <c:v>-0.1024</c:v>
                </c:pt>
                <c:pt idx="1899">
                  <c:v>-0.1024</c:v>
                </c:pt>
                <c:pt idx="1900">
                  <c:v>-0.1024</c:v>
                </c:pt>
                <c:pt idx="1901">
                  <c:v>-0.1024</c:v>
                </c:pt>
                <c:pt idx="1902">
                  <c:v>-0.1024</c:v>
                </c:pt>
                <c:pt idx="1903">
                  <c:v>-0.1024</c:v>
                </c:pt>
                <c:pt idx="1904">
                  <c:v>-0.1024</c:v>
                </c:pt>
                <c:pt idx="1905">
                  <c:v>-0.1024</c:v>
                </c:pt>
                <c:pt idx="1906">
                  <c:v>-0.1024</c:v>
                </c:pt>
                <c:pt idx="1907">
                  <c:v>-0.1024</c:v>
                </c:pt>
                <c:pt idx="1908">
                  <c:v>-0.1024</c:v>
                </c:pt>
                <c:pt idx="1909">
                  <c:v>-0.1024</c:v>
                </c:pt>
                <c:pt idx="1910">
                  <c:v>-0.1024</c:v>
                </c:pt>
                <c:pt idx="1911">
                  <c:v>-0.1024</c:v>
                </c:pt>
                <c:pt idx="1912">
                  <c:v>-0.1024</c:v>
                </c:pt>
                <c:pt idx="1913">
                  <c:v>-0.1024</c:v>
                </c:pt>
                <c:pt idx="1914">
                  <c:v>-0.1024</c:v>
                </c:pt>
                <c:pt idx="1915">
                  <c:v>-0.1024</c:v>
                </c:pt>
                <c:pt idx="1916">
                  <c:v>-0.1024</c:v>
                </c:pt>
                <c:pt idx="1917">
                  <c:v>-0.1024</c:v>
                </c:pt>
                <c:pt idx="1918">
                  <c:v>-0.1024</c:v>
                </c:pt>
                <c:pt idx="1919">
                  <c:v>-0.1024</c:v>
                </c:pt>
                <c:pt idx="1920">
                  <c:v>-0.1024</c:v>
                </c:pt>
                <c:pt idx="1921">
                  <c:v>-0.1024</c:v>
                </c:pt>
                <c:pt idx="1922">
                  <c:v>-0.1024</c:v>
                </c:pt>
                <c:pt idx="1923">
                  <c:v>-0.1024</c:v>
                </c:pt>
                <c:pt idx="1924">
                  <c:v>-0.1024</c:v>
                </c:pt>
                <c:pt idx="1925">
                  <c:v>-0.1024</c:v>
                </c:pt>
                <c:pt idx="1926">
                  <c:v>-0.1024</c:v>
                </c:pt>
                <c:pt idx="1927">
                  <c:v>-0.1024</c:v>
                </c:pt>
                <c:pt idx="1928">
                  <c:v>-0.1024</c:v>
                </c:pt>
                <c:pt idx="1929">
                  <c:v>-0.1024</c:v>
                </c:pt>
                <c:pt idx="1930">
                  <c:v>-0.1024</c:v>
                </c:pt>
                <c:pt idx="1931">
                  <c:v>-0.1024</c:v>
                </c:pt>
                <c:pt idx="1932">
                  <c:v>-0.1024</c:v>
                </c:pt>
                <c:pt idx="1933">
                  <c:v>-0.1024</c:v>
                </c:pt>
                <c:pt idx="1934">
                  <c:v>-0.1024</c:v>
                </c:pt>
                <c:pt idx="1935">
                  <c:v>-0.1024</c:v>
                </c:pt>
                <c:pt idx="1936">
                  <c:v>-0.1024</c:v>
                </c:pt>
                <c:pt idx="1937">
                  <c:v>-0.1024</c:v>
                </c:pt>
                <c:pt idx="1938">
                  <c:v>-0.1024</c:v>
                </c:pt>
                <c:pt idx="1939">
                  <c:v>-0.1024</c:v>
                </c:pt>
                <c:pt idx="1940">
                  <c:v>-0.1024</c:v>
                </c:pt>
                <c:pt idx="1941">
                  <c:v>-0.1024</c:v>
                </c:pt>
                <c:pt idx="1942">
                  <c:v>-0.1024</c:v>
                </c:pt>
                <c:pt idx="1943">
                  <c:v>-0.1024</c:v>
                </c:pt>
                <c:pt idx="1944">
                  <c:v>-0.1024</c:v>
                </c:pt>
                <c:pt idx="1945">
                  <c:v>-0.1024</c:v>
                </c:pt>
                <c:pt idx="1946">
                  <c:v>-0.1024</c:v>
                </c:pt>
                <c:pt idx="1947">
                  <c:v>-0.1024</c:v>
                </c:pt>
                <c:pt idx="1948">
                  <c:v>-0.1024</c:v>
                </c:pt>
                <c:pt idx="1949">
                  <c:v>-0.1024</c:v>
                </c:pt>
                <c:pt idx="1950">
                  <c:v>-0.1024</c:v>
                </c:pt>
                <c:pt idx="1951">
                  <c:v>-0.1024</c:v>
                </c:pt>
                <c:pt idx="1952">
                  <c:v>-0.1024</c:v>
                </c:pt>
                <c:pt idx="1953">
                  <c:v>-0.1024</c:v>
                </c:pt>
                <c:pt idx="1954">
                  <c:v>-0.1024</c:v>
                </c:pt>
                <c:pt idx="1955">
                  <c:v>-0.1024</c:v>
                </c:pt>
                <c:pt idx="1956">
                  <c:v>-0.1024</c:v>
                </c:pt>
                <c:pt idx="1957">
                  <c:v>-0.1024</c:v>
                </c:pt>
                <c:pt idx="1958">
                  <c:v>-0.1024</c:v>
                </c:pt>
                <c:pt idx="1959">
                  <c:v>-0.1024</c:v>
                </c:pt>
                <c:pt idx="1960">
                  <c:v>-0.1024</c:v>
                </c:pt>
                <c:pt idx="1961">
                  <c:v>-0.1024</c:v>
                </c:pt>
                <c:pt idx="1962">
                  <c:v>-0.1024</c:v>
                </c:pt>
                <c:pt idx="1963">
                  <c:v>-0.1024</c:v>
                </c:pt>
                <c:pt idx="1964">
                  <c:v>-0.1024</c:v>
                </c:pt>
                <c:pt idx="1965">
                  <c:v>-0.1024</c:v>
                </c:pt>
                <c:pt idx="1966">
                  <c:v>-0.1024</c:v>
                </c:pt>
                <c:pt idx="1967">
                  <c:v>-0.1024</c:v>
                </c:pt>
                <c:pt idx="1968">
                  <c:v>-0.1024</c:v>
                </c:pt>
                <c:pt idx="1969">
                  <c:v>-0.1024</c:v>
                </c:pt>
                <c:pt idx="1970">
                  <c:v>-0.1024</c:v>
                </c:pt>
                <c:pt idx="1971">
                  <c:v>-0.1024</c:v>
                </c:pt>
                <c:pt idx="1972">
                  <c:v>-0.1024</c:v>
                </c:pt>
                <c:pt idx="1973">
                  <c:v>-0.1024</c:v>
                </c:pt>
                <c:pt idx="1974">
                  <c:v>-0.1024</c:v>
                </c:pt>
                <c:pt idx="1975">
                  <c:v>-0.1024</c:v>
                </c:pt>
                <c:pt idx="1976">
                  <c:v>-0.1024</c:v>
                </c:pt>
                <c:pt idx="1977">
                  <c:v>-0.1024</c:v>
                </c:pt>
                <c:pt idx="1978">
                  <c:v>-0.1024</c:v>
                </c:pt>
                <c:pt idx="1979">
                  <c:v>-0.1024</c:v>
                </c:pt>
                <c:pt idx="1980">
                  <c:v>-0.1024</c:v>
                </c:pt>
                <c:pt idx="1981">
                  <c:v>-0.1024</c:v>
                </c:pt>
                <c:pt idx="1982">
                  <c:v>-0.1024</c:v>
                </c:pt>
                <c:pt idx="1983">
                  <c:v>-0.1024</c:v>
                </c:pt>
                <c:pt idx="1984">
                  <c:v>-0.1024</c:v>
                </c:pt>
                <c:pt idx="1985">
                  <c:v>-0.1024</c:v>
                </c:pt>
                <c:pt idx="1986">
                  <c:v>-0.1024</c:v>
                </c:pt>
                <c:pt idx="1987">
                  <c:v>-0.1024</c:v>
                </c:pt>
                <c:pt idx="1988">
                  <c:v>-0.1024</c:v>
                </c:pt>
                <c:pt idx="1989">
                  <c:v>-0.1024</c:v>
                </c:pt>
                <c:pt idx="1990">
                  <c:v>-0.1024</c:v>
                </c:pt>
                <c:pt idx="1991">
                  <c:v>-0.1024</c:v>
                </c:pt>
                <c:pt idx="1992">
                  <c:v>-0.1024</c:v>
                </c:pt>
                <c:pt idx="1993">
                  <c:v>-0.1024</c:v>
                </c:pt>
                <c:pt idx="1994">
                  <c:v>-0.1024</c:v>
                </c:pt>
                <c:pt idx="1995">
                  <c:v>-0.1024</c:v>
                </c:pt>
                <c:pt idx="1996">
                  <c:v>-0.1024</c:v>
                </c:pt>
                <c:pt idx="1997">
                  <c:v>-0.1024</c:v>
                </c:pt>
                <c:pt idx="1998">
                  <c:v>-0.1024</c:v>
                </c:pt>
                <c:pt idx="1999">
                  <c:v>-0.1024</c:v>
                </c:pt>
                <c:pt idx="2000">
                  <c:v>-0.1024</c:v>
                </c:pt>
                <c:pt idx="2001">
                  <c:v>-0.1024</c:v>
                </c:pt>
                <c:pt idx="2002">
                  <c:v>-0.1024</c:v>
                </c:pt>
                <c:pt idx="2003">
                  <c:v>-0.1024</c:v>
                </c:pt>
                <c:pt idx="2004">
                  <c:v>-0.1024</c:v>
                </c:pt>
                <c:pt idx="2005">
                  <c:v>-0.1024</c:v>
                </c:pt>
                <c:pt idx="2006">
                  <c:v>-0.1024</c:v>
                </c:pt>
                <c:pt idx="2007">
                  <c:v>-0.1024</c:v>
                </c:pt>
                <c:pt idx="2008">
                  <c:v>-0.1024</c:v>
                </c:pt>
                <c:pt idx="2009">
                  <c:v>-0.1024</c:v>
                </c:pt>
                <c:pt idx="2010">
                  <c:v>-0.1024</c:v>
                </c:pt>
                <c:pt idx="2011">
                  <c:v>-0.1024</c:v>
                </c:pt>
                <c:pt idx="2012">
                  <c:v>-0.1024</c:v>
                </c:pt>
                <c:pt idx="2013">
                  <c:v>-0.1024</c:v>
                </c:pt>
                <c:pt idx="2014">
                  <c:v>-0.1024</c:v>
                </c:pt>
                <c:pt idx="2015">
                  <c:v>-0.1024</c:v>
                </c:pt>
                <c:pt idx="2016">
                  <c:v>-0.1024</c:v>
                </c:pt>
                <c:pt idx="2017">
                  <c:v>-0.1024</c:v>
                </c:pt>
                <c:pt idx="2018">
                  <c:v>-0.1024</c:v>
                </c:pt>
                <c:pt idx="2019">
                  <c:v>-0.1024</c:v>
                </c:pt>
                <c:pt idx="2020">
                  <c:v>-0.1024</c:v>
                </c:pt>
                <c:pt idx="2021">
                  <c:v>-0.1024</c:v>
                </c:pt>
                <c:pt idx="2022">
                  <c:v>-0.1024</c:v>
                </c:pt>
                <c:pt idx="2023">
                  <c:v>-0.1024</c:v>
                </c:pt>
                <c:pt idx="2024">
                  <c:v>-0.1024</c:v>
                </c:pt>
                <c:pt idx="2025">
                  <c:v>-0.1024</c:v>
                </c:pt>
                <c:pt idx="2026">
                  <c:v>-0.1024</c:v>
                </c:pt>
                <c:pt idx="2027">
                  <c:v>-0.1024</c:v>
                </c:pt>
                <c:pt idx="2028">
                  <c:v>-0.1024</c:v>
                </c:pt>
                <c:pt idx="2029">
                  <c:v>-0.1024</c:v>
                </c:pt>
                <c:pt idx="2030">
                  <c:v>-0.1024</c:v>
                </c:pt>
                <c:pt idx="2031">
                  <c:v>-0.1024</c:v>
                </c:pt>
                <c:pt idx="2032">
                  <c:v>-0.1024</c:v>
                </c:pt>
                <c:pt idx="2033">
                  <c:v>-0.1024</c:v>
                </c:pt>
                <c:pt idx="2034">
                  <c:v>-0.1024</c:v>
                </c:pt>
                <c:pt idx="2035">
                  <c:v>-0.1024</c:v>
                </c:pt>
                <c:pt idx="2036">
                  <c:v>-0.1024</c:v>
                </c:pt>
                <c:pt idx="2037">
                  <c:v>-0.1024</c:v>
                </c:pt>
                <c:pt idx="2038">
                  <c:v>-0.1024</c:v>
                </c:pt>
                <c:pt idx="2039">
                  <c:v>-0.1024</c:v>
                </c:pt>
                <c:pt idx="2040">
                  <c:v>-0.1024</c:v>
                </c:pt>
                <c:pt idx="2041">
                  <c:v>-0.1024</c:v>
                </c:pt>
                <c:pt idx="2042">
                  <c:v>-0.1024</c:v>
                </c:pt>
                <c:pt idx="2043">
                  <c:v>-0.1024</c:v>
                </c:pt>
                <c:pt idx="2044">
                  <c:v>-0.1024</c:v>
                </c:pt>
                <c:pt idx="2045">
                  <c:v>-0.1024</c:v>
                </c:pt>
                <c:pt idx="2046">
                  <c:v>-0.1024</c:v>
                </c:pt>
                <c:pt idx="2047">
                  <c:v>-0.1024</c:v>
                </c:pt>
                <c:pt idx="2048">
                  <c:v>-0.1024</c:v>
                </c:pt>
                <c:pt idx="2049">
                  <c:v>-0.1024</c:v>
                </c:pt>
                <c:pt idx="2050">
                  <c:v>-0.1024</c:v>
                </c:pt>
                <c:pt idx="2051">
                  <c:v>-0.1024</c:v>
                </c:pt>
                <c:pt idx="2052">
                  <c:v>-0.1024</c:v>
                </c:pt>
                <c:pt idx="2053">
                  <c:v>-0.1024</c:v>
                </c:pt>
                <c:pt idx="2054">
                  <c:v>-0.1024</c:v>
                </c:pt>
                <c:pt idx="2055">
                  <c:v>-0.1024</c:v>
                </c:pt>
                <c:pt idx="2056">
                  <c:v>-0.1024</c:v>
                </c:pt>
                <c:pt idx="2057">
                  <c:v>-0.1024</c:v>
                </c:pt>
                <c:pt idx="2058">
                  <c:v>-0.1024</c:v>
                </c:pt>
                <c:pt idx="2059">
                  <c:v>-0.1024</c:v>
                </c:pt>
                <c:pt idx="2060">
                  <c:v>-0.1024</c:v>
                </c:pt>
                <c:pt idx="2061">
                  <c:v>-0.1024</c:v>
                </c:pt>
                <c:pt idx="2062">
                  <c:v>-0.1024</c:v>
                </c:pt>
                <c:pt idx="2063">
                  <c:v>-0.1024</c:v>
                </c:pt>
                <c:pt idx="2064">
                  <c:v>-0.1024</c:v>
                </c:pt>
                <c:pt idx="2065">
                  <c:v>-0.1024</c:v>
                </c:pt>
                <c:pt idx="2066">
                  <c:v>-0.1024</c:v>
                </c:pt>
                <c:pt idx="2067">
                  <c:v>-0.1024</c:v>
                </c:pt>
                <c:pt idx="2068">
                  <c:v>-0.1024</c:v>
                </c:pt>
                <c:pt idx="2069">
                  <c:v>-0.1024</c:v>
                </c:pt>
                <c:pt idx="2070">
                  <c:v>-0.1024</c:v>
                </c:pt>
                <c:pt idx="2071">
                  <c:v>-0.1024</c:v>
                </c:pt>
                <c:pt idx="2072">
                  <c:v>-0.1024</c:v>
                </c:pt>
                <c:pt idx="2073">
                  <c:v>-0.1024</c:v>
                </c:pt>
                <c:pt idx="2074">
                  <c:v>-0.1024</c:v>
                </c:pt>
                <c:pt idx="2075">
                  <c:v>-0.1024</c:v>
                </c:pt>
                <c:pt idx="2076">
                  <c:v>-0.1024</c:v>
                </c:pt>
                <c:pt idx="2077">
                  <c:v>-0.1024</c:v>
                </c:pt>
                <c:pt idx="2078">
                  <c:v>-0.1024</c:v>
                </c:pt>
                <c:pt idx="2079">
                  <c:v>-0.1024</c:v>
                </c:pt>
                <c:pt idx="2080">
                  <c:v>-0.1024</c:v>
                </c:pt>
                <c:pt idx="2081">
                  <c:v>-0.1024</c:v>
                </c:pt>
                <c:pt idx="2082">
                  <c:v>-0.1024</c:v>
                </c:pt>
                <c:pt idx="2083">
                  <c:v>-0.1024</c:v>
                </c:pt>
                <c:pt idx="2084">
                  <c:v>-0.1024</c:v>
                </c:pt>
                <c:pt idx="2085">
                  <c:v>-0.1024</c:v>
                </c:pt>
                <c:pt idx="2086">
                  <c:v>-0.1024</c:v>
                </c:pt>
                <c:pt idx="2087">
                  <c:v>-0.1024</c:v>
                </c:pt>
                <c:pt idx="2088">
                  <c:v>-0.1024</c:v>
                </c:pt>
                <c:pt idx="2089">
                  <c:v>-0.1024</c:v>
                </c:pt>
                <c:pt idx="2090">
                  <c:v>-0.1024</c:v>
                </c:pt>
                <c:pt idx="2091">
                  <c:v>-0.1024</c:v>
                </c:pt>
                <c:pt idx="2092">
                  <c:v>-0.1024</c:v>
                </c:pt>
                <c:pt idx="2093">
                  <c:v>-0.1024</c:v>
                </c:pt>
                <c:pt idx="2094">
                  <c:v>-0.1024</c:v>
                </c:pt>
                <c:pt idx="2095">
                  <c:v>-0.1024</c:v>
                </c:pt>
                <c:pt idx="2096">
                  <c:v>-0.1024</c:v>
                </c:pt>
                <c:pt idx="2097">
                  <c:v>-0.1024</c:v>
                </c:pt>
                <c:pt idx="2098">
                  <c:v>-0.1024</c:v>
                </c:pt>
                <c:pt idx="2099">
                  <c:v>-0.1024</c:v>
                </c:pt>
                <c:pt idx="2100">
                  <c:v>-0.1024</c:v>
                </c:pt>
                <c:pt idx="2101">
                  <c:v>-0.1024</c:v>
                </c:pt>
                <c:pt idx="2102">
                  <c:v>-0.1024</c:v>
                </c:pt>
                <c:pt idx="2103">
                  <c:v>-0.1024</c:v>
                </c:pt>
                <c:pt idx="2104">
                  <c:v>-0.1024</c:v>
                </c:pt>
                <c:pt idx="2105">
                  <c:v>-0.1024</c:v>
                </c:pt>
                <c:pt idx="2106">
                  <c:v>-0.1024</c:v>
                </c:pt>
                <c:pt idx="2107">
                  <c:v>-0.1024</c:v>
                </c:pt>
                <c:pt idx="2108">
                  <c:v>-0.1024</c:v>
                </c:pt>
                <c:pt idx="2109">
                  <c:v>-0.1024</c:v>
                </c:pt>
                <c:pt idx="2110">
                  <c:v>-0.1024</c:v>
                </c:pt>
                <c:pt idx="2111">
                  <c:v>-0.1024</c:v>
                </c:pt>
                <c:pt idx="2112">
                  <c:v>-0.1024</c:v>
                </c:pt>
                <c:pt idx="2113">
                  <c:v>-0.1024</c:v>
                </c:pt>
                <c:pt idx="2114">
                  <c:v>-0.1024</c:v>
                </c:pt>
                <c:pt idx="2115">
                  <c:v>-0.1024</c:v>
                </c:pt>
                <c:pt idx="2116">
                  <c:v>-0.1024</c:v>
                </c:pt>
                <c:pt idx="2117">
                  <c:v>-0.1024</c:v>
                </c:pt>
                <c:pt idx="2118">
                  <c:v>-0.1024</c:v>
                </c:pt>
                <c:pt idx="2119">
                  <c:v>-0.1024</c:v>
                </c:pt>
                <c:pt idx="2120">
                  <c:v>-0.1024</c:v>
                </c:pt>
                <c:pt idx="2121">
                  <c:v>-0.1024</c:v>
                </c:pt>
                <c:pt idx="2122">
                  <c:v>-0.1024</c:v>
                </c:pt>
                <c:pt idx="2123">
                  <c:v>-0.1024</c:v>
                </c:pt>
                <c:pt idx="2124">
                  <c:v>-0.1024</c:v>
                </c:pt>
                <c:pt idx="2125">
                  <c:v>-0.1024</c:v>
                </c:pt>
                <c:pt idx="2126">
                  <c:v>-0.1024</c:v>
                </c:pt>
                <c:pt idx="2127">
                  <c:v>-0.1024</c:v>
                </c:pt>
                <c:pt idx="2128">
                  <c:v>-0.1024</c:v>
                </c:pt>
                <c:pt idx="2129">
                  <c:v>-0.1024</c:v>
                </c:pt>
                <c:pt idx="2130">
                  <c:v>-0.1024</c:v>
                </c:pt>
                <c:pt idx="2131">
                  <c:v>-0.1024</c:v>
                </c:pt>
                <c:pt idx="2132">
                  <c:v>-0.1024</c:v>
                </c:pt>
                <c:pt idx="2133">
                  <c:v>-0.1024</c:v>
                </c:pt>
                <c:pt idx="2134">
                  <c:v>-0.1024</c:v>
                </c:pt>
                <c:pt idx="2135">
                  <c:v>-0.1024</c:v>
                </c:pt>
                <c:pt idx="2136">
                  <c:v>-0.1024</c:v>
                </c:pt>
                <c:pt idx="2137">
                  <c:v>-0.1024</c:v>
                </c:pt>
                <c:pt idx="2138">
                  <c:v>-0.1024</c:v>
                </c:pt>
                <c:pt idx="2139">
                  <c:v>-0.1024</c:v>
                </c:pt>
                <c:pt idx="2140">
                  <c:v>-0.1024</c:v>
                </c:pt>
                <c:pt idx="2141">
                  <c:v>-0.1024</c:v>
                </c:pt>
                <c:pt idx="2142">
                  <c:v>-0.1024</c:v>
                </c:pt>
                <c:pt idx="2143">
                  <c:v>-0.1024</c:v>
                </c:pt>
                <c:pt idx="2144">
                  <c:v>-0.1024</c:v>
                </c:pt>
                <c:pt idx="2145">
                  <c:v>-0.1024</c:v>
                </c:pt>
                <c:pt idx="2146">
                  <c:v>-0.1024</c:v>
                </c:pt>
                <c:pt idx="2147">
                  <c:v>-0.1024</c:v>
                </c:pt>
                <c:pt idx="2148">
                  <c:v>-0.1024</c:v>
                </c:pt>
                <c:pt idx="2149">
                  <c:v>-0.1024</c:v>
                </c:pt>
                <c:pt idx="2150">
                  <c:v>-0.1024</c:v>
                </c:pt>
                <c:pt idx="2151">
                  <c:v>-0.1024</c:v>
                </c:pt>
                <c:pt idx="2152">
                  <c:v>-0.1024</c:v>
                </c:pt>
                <c:pt idx="2153">
                  <c:v>-0.1024</c:v>
                </c:pt>
                <c:pt idx="2154">
                  <c:v>-0.1024</c:v>
                </c:pt>
                <c:pt idx="2155">
                  <c:v>-0.1024</c:v>
                </c:pt>
                <c:pt idx="2156">
                  <c:v>-0.1024</c:v>
                </c:pt>
                <c:pt idx="2157">
                  <c:v>-0.1024</c:v>
                </c:pt>
                <c:pt idx="2158">
                  <c:v>-0.1024</c:v>
                </c:pt>
                <c:pt idx="2159">
                  <c:v>-0.1024</c:v>
                </c:pt>
                <c:pt idx="2160">
                  <c:v>-0.1024</c:v>
                </c:pt>
                <c:pt idx="2161">
                  <c:v>-0.1024</c:v>
                </c:pt>
                <c:pt idx="2162">
                  <c:v>-0.1024</c:v>
                </c:pt>
                <c:pt idx="2163">
                  <c:v>-0.1024</c:v>
                </c:pt>
                <c:pt idx="2164">
                  <c:v>-0.1024</c:v>
                </c:pt>
                <c:pt idx="2165">
                  <c:v>-0.1024</c:v>
                </c:pt>
                <c:pt idx="2166">
                  <c:v>-0.1024</c:v>
                </c:pt>
                <c:pt idx="2167">
                  <c:v>-0.1024</c:v>
                </c:pt>
                <c:pt idx="2168">
                  <c:v>-0.1024</c:v>
                </c:pt>
                <c:pt idx="2169">
                  <c:v>-0.1024</c:v>
                </c:pt>
                <c:pt idx="2170">
                  <c:v>-0.1024</c:v>
                </c:pt>
                <c:pt idx="2171">
                  <c:v>-0.1024</c:v>
                </c:pt>
                <c:pt idx="2172">
                  <c:v>-0.1024</c:v>
                </c:pt>
                <c:pt idx="2173">
                  <c:v>-0.1024</c:v>
                </c:pt>
                <c:pt idx="2174">
                  <c:v>-0.1024</c:v>
                </c:pt>
                <c:pt idx="2175">
                  <c:v>-0.1024</c:v>
                </c:pt>
                <c:pt idx="2176">
                  <c:v>-0.1024</c:v>
                </c:pt>
                <c:pt idx="2177">
                  <c:v>-0.1024</c:v>
                </c:pt>
                <c:pt idx="2178">
                  <c:v>-0.1024</c:v>
                </c:pt>
                <c:pt idx="2179">
                  <c:v>-0.1024</c:v>
                </c:pt>
                <c:pt idx="2180">
                  <c:v>-0.1024</c:v>
                </c:pt>
                <c:pt idx="2181">
                  <c:v>-0.1024</c:v>
                </c:pt>
                <c:pt idx="2182">
                  <c:v>-0.1024</c:v>
                </c:pt>
                <c:pt idx="2183">
                  <c:v>-0.1024</c:v>
                </c:pt>
                <c:pt idx="2184">
                  <c:v>-0.1024</c:v>
                </c:pt>
                <c:pt idx="2185">
                  <c:v>-0.1024</c:v>
                </c:pt>
                <c:pt idx="2186">
                  <c:v>-0.1024</c:v>
                </c:pt>
                <c:pt idx="2187">
                  <c:v>-0.1024</c:v>
                </c:pt>
                <c:pt idx="2188">
                  <c:v>-0.1024</c:v>
                </c:pt>
                <c:pt idx="2189">
                  <c:v>-0.1024</c:v>
                </c:pt>
                <c:pt idx="2190">
                  <c:v>-0.1024</c:v>
                </c:pt>
                <c:pt idx="2191">
                  <c:v>-0.1024</c:v>
                </c:pt>
                <c:pt idx="2192">
                  <c:v>-0.1024</c:v>
                </c:pt>
                <c:pt idx="2193">
                  <c:v>-0.1024</c:v>
                </c:pt>
                <c:pt idx="2194">
                  <c:v>-0.1024</c:v>
                </c:pt>
                <c:pt idx="2195">
                  <c:v>-0.1024</c:v>
                </c:pt>
                <c:pt idx="2196">
                  <c:v>-0.1024</c:v>
                </c:pt>
                <c:pt idx="2197">
                  <c:v>-0.1024</c:v>
                </c:pt>
                <c:pt idx="2198">
                  <c:v>-0.1024</c:v>
                </c:pt>
                <c:pt idx="2199">
                  <c:v>-0.1024</c:v>
                </c:pt>
                <c:pt idx="2200">
                  <c:v>-0.1024</c:v>
                </c:pt>
                <c:pt idx="2201">
                  <c:v>-0.1024</c:v>
                </c:pt>
                <c:pt idx="2202">
                  <c:v>-0.1024</c:v>
                </c:pt>
                <c:pt idx="2203">
                  <c:v>-0.1024</c:v>
                </c:pt>
                <c:pt idx="2204">
                  <c:v>-0.1024</c:v>
                </c:pt>
                <c:pt idx="2205">
                  <c:v>-0.1024</c:v>
                </c:pt>
                <c:pt idx="2206">
                  <c:v>-0.1024</c:v>
                </c:pt>
                <c:pt idx="2207">
                  <c:v>-0.1024</c:v>
                </c:pt>
                <c:pt idx="2208">
                  <c:v>-0.1024</c:v>
                </c:pt>
                <c:pt idx="2209">
                  <c:v>-0.1024</c:v>
                </c:pt>
                <c:pt idx="2210">
                  <c:v>-0.1024</c:v>
                </c:pt>
                <c:pt idx="2211">
                  <c:v>-0.1024</c:v>
                </c:pt>
                <c:pt idx="2212">
                  <c:v>-0.1024</c:v>
                </c:pt>
                <c:pt idx="2213">
                  <c:v>-0.1024</c:v>
                </c:pt>
                <c:pt idx="2214">
                  <c:v>-0.1024</c:v>
                </c:pt>
                <c:pt idx="2215">
                  <c:v>-0.1024</c:v>
                </c:pt>
                <c:pt idx="2216">
                  <c:v>-0.1024</c:v>
                </c:pt>
                <c:pt idx="2217">
                  <c:v>-0.1024</c:v>
                </c:pt>
                <c:pt idx="2218">
                  <c:v>-0.1024</c:v>
                </c:pt>
                <c:pt idx="2219">
                  <c:v>-0.1024</c:v>
                </c:pt>
                <c:pt idx="2220">
                  <c:v>-0.1024</c:v>
                </c:pt>
                <c:pt idx="2221">
                  <c:v>-0.1024</c:v>
                </c:pt>
                <c:pt idx="2222">
                  <c:v>-0.1024</c:v>
                </c:pt>
                <c:pt idx="2223">
                  <c:v>-0.1024</c:v>
                </c:pt>
                <c:pt idx="2224">
                  <c:v>-0.1024</c:v>
                </c:pt>
                <c:pt idx="2225">
                  <c:v>-0.1024</c:v>
                </c:pt>
                <c:pt idx="2226">
                  <c:v>-0.1024</c:v>
                </c:pt>
                <c:pt idx="2227">
                  <c:v>-0.1024</c:v>
                </c:pt>
                <c:pt idx="2228">
                  <c:v>-0.1024</c:v>
                </c:pt>
                <c:pt idx="2229">
                  <c:v>-0.1024</c:v>
                </c:pt>
                <c:pt idx="2230">
                  <c:v>-0.1024</c:v>
                </c:pt>
                <c:pt idx="2231">
                  <c:v>-0.1024</c:v>
                </c:pt>
                <c:pt idx="2232">
                  <c:v>-0.1024</c:v>
                </c:pt>
                <c:pt idx="2233">
                  <c:v>-0.1024</c:v>
                </c:pt>
                <c:pt idx="2234">
                  <c:v>-0.1024</c:v>
                </c:pt>
                <c:pt idx="2235">
                  <c:v>-0.1024</c:v>
                </c:pt>
                <c:pt idx="2236">
                  <c:v>-0.1024</c:v>
                </c:pt>
                <c:pt idx="2237">
                  <c:v>-0.1024</c:v>
                </c:pt>
                <c:pt idx="2238">
                  <c:v>-0.1024</c:v>
                </c:pt>
                <c:pt idx="2239">
                  <c:v>-0.1024</c:v>
                </c:pt>
                <c:pt idx="2240">
                  <c:v>-0.1024</c:v>
                </c:pt>
                <c:pt idx="2241">
                  <c:v>-0.1024</c:v>
                </c:pt>
                <c:pt idx="2242">
                  <c:v>-0.1024</c:v>
                </c:pt>
                <c:pt idx="2243">
                  <c:v>-0.1024</c:v>
                </c:pt>
                <c:pt idx="2244">
                  <c:v>-0.1024</c:v>
                </c:pt>
                <c:pt idx="2245">
                  <c:v>-0.1024</c:v>
                </c:pt>
                <c:pt idx="2246">
                  <c:v>-0.1024</c:v>
                </c:pt>
                <c:pt idx="2247">
                  <c:v>-0.1024</c:v>
                </c:pt>
                <c:pt idx="2248">
                  <c:v>-0.1024</c:v>
                </c:pt>
                <c:pt idx="2249">
                  <c:v>-0.1024</c:v>
                </c:pt>
                <c:pt idx="2250">
                  <c:v>-0.1024</c:v>
                </c:pt>
                <c:pt idx="2251">
                  <c:v>-0.1024</c:v>
                </c:pt>
                <c:pt idx="2252">
                  <c:v>-0.1024</c:v>
                </c:pt>
                <c:pt idx="2253">
                  <c:v>-0.1024</c:v>
                </c:pt>
                <c:pt idx="2254">
                  <c:v>-0.1024</c:v>
                </c:pt>
                <c:pt idx="2255">
                  <c:v>-0.1024</c:v>
                </c:pt>
                <c:pt idx="2256">
                  <c:v>-0.1024</c:v>
                </c:pt>
                <c:pt idx="2257">
                  <c:v>-0.1024</c:v>
                </c:pt>
                <c:pt idx="2258">
                  <c:v>-0.1024</c:v>
                </c:pt>
                <c:pt idx="2259">
                  <c:v>-0.1024</c:v>
                </c:pt>
                <c:pt idx="2260">
                  <c:v>-0.1024</c:v>
                </c:pt>
                <c:pt idx="2261">
                  <c:v>-0.1024</c:v>
                </c:pt>
                <c:pt idx="2262">
                  <c:v>-0.1024</c:v>
                </c:pt>
                <c:pt idx="2263">
                  <c:v>-0.1024</c:v>
                </c:pt>
                <c:pt idx="2264">
                  <c:v>-0.1024</c:v>
                </c:pt>
                <c:pt idx="2265">
                  <c:v>-0.1024</c:v>
                </c:pt>
                <c:pt idx="2266">
                  <c:v>-0.1024</c:v>
                </c:pt>
                <c:pt idx="2267">
                  <c:v>-0.1024</c:v>
                </c:pt>
                <c:pt idx="2268">
                  <c:v>-0.1024</c:v>
                </c:pt>
                <c:pt idx="2269">
                  <c:v>-0.1024</c:v>
                </c:pt>
                <c:pt idx="2270">
                  <c:v>-0.1024</c:v>
                </c:pt>
                <c:pt idx="2271">
                  <c:v>-0.1024</c:v>
                </c:pt>
                <c:pt idx="2272">
                  <c:v>-0.1024</c:v>
                </c:pt>
                <c:pt idx="2273">
                  <c:v>-0.1024</c:v>
                </c:pt>
                <c:pt idx="2274">
                  <c:v>-0.1024</c:v>
                </c:pt>
                <c:pt idx="2275">
                  <c:v>-0.1024</c:v>
                </c:pt>
                <c:pt idx="2276">
                  <c:v>-0.1024</c:v>
                </c:pt>
                <c:pt idx="2277">
                  <c:v>-0.1024</c:v>
                </c:pt>
                <c:pt idx="2278">
                  <c:v>-0.1024</c:v>
                </c:pt>
                <c:pt idx="2279">
                  <c:v>-0.1024</c:v>
                </c:pt>
                <c:pt idx="2280">
                  <c:v>-0.1024</c:v>
                </c:pt>
                <c:pt idx="2281">
                  <c:v>-0.1024</c:v>
                </c:pt>
                <c:pt idx="2282">
                  <c:v>-0.1024</c:v>
                </c:pt>
                <c:pt idx="2283">
                  <c:v>-0.1024</c:v>
                </c:pt>
                <c:pt idx="2284">
                  <c:v>-0.1024</c:v>
                </c:pt>
                <c:pt idx="2285">
                  <c:v>-0.1024</c:v>
                </c:pt>
                <c:pt idx="2286">
                  <c:v>-0.1024</c:v>
                </c:pt>
                <c:pt idx="2287">
                  <c:v>-0.1024</c:v>
                </c:pt>
                <c:pt idx="2288">
                  <c:v>-0.1024</c:v>
                </c:pt>
                <c:pt idx="2289">
                  <c:v>-0.1024</c:v>
                </c:pt>
                <c:pt idx="2290">
                  <c:v>-0.1024</c:v>
                </c:pt>
                <c:pt idx="2291">
                  <c:v>-0.1024</c:v>
                </c:pt>
                <c:pt idx="2292">
                  <c:v>-0.1024</c:v>
                </c:pt>
                <c:pt idx="2293">
                  <c:v>-0.1024</c:v>
                </c:pt>
                <c:pt idx="2294">
                  <c:v>-0.1024</c:v>
                </c:pt>
                <c:pt idx="2295">
                  <c:v>-0.1024</c:v>
                </c:pt>
                <c:pt idx="2296">
                  <c:v>-0.1024</c:v>
                </c:pt>
                <c:pt idx="2297">
                  <c:v>-0.1024</c:v>
                </c:pt>
                <c:pt idx="2298">
                  <c:v>-0.1024</c:v>
                </c:pt>
                <c:pt idx="2299">
                  <c:v>-0.1024</c:v>
                </c:pt>
                <c:pt idx="2300">
                  <c:v>-0.1024</c:v>
                </c:pt>
                <c:pt idx="2301">
                  <c:v>-0.1024</c:v>
                </c:pt>
                <c:pt idx="2302">
                  <c:v>-0.1024</c:v>
                </c:pt>
                <c:pt idx="2303">
                  <c:v>-0.1024</c:v>
                </c:pt>
                <c:pt idx="2304">
                  <c:v>-0.1024</c:v>
                </c:pt>
                <c:pt idx="2305">
                  <c:v>-0.1024</c:v>
                </c:pt>
                <c:pt idx="2306">
                  <c:v>-0.1024</c:v>
                </c:pt>
                <c:pt idx="2307">
                  <c:v>-0.1024</c:v>
                </c:pt>
                <c:pt idx="2308">
                  <c:v>-0.1024</c:v>
                </c:pt>
                <c:pt idx="2309">
                  <c:v>-0.1024</c:v>
                </c:pt>
                <c:pt idx="2310">
                  <c:v>-0.1024</c:v>
                </c:pt>
                <c:pt idx="2311">
                  <c:v>-0.1024</c:v>
                </c:pt>
                <c:pt idx="2312">
                  <c:v>-0.1024</c:v>
                </c:pt>
                <c:pt idx="2313">
                  <c:v>-0.1024</c:v>
                </c:pt>
                <c:pt idx="2314">
                  <c:v>-0.1024</c:v>
                </c:pt>
                <c:pt idx="2315">
                  <c:v>-0.1024</c:v>
                </c:pt>
                <c:pt idx="2316">
                  <c:v>-0.1024</c:v>
                </c:pt>
                <c:pt idx="2317">
                  <c:v>-0.1024</c:v>
                </c:pt>
                <c:pt idx="2318">
                  <c:v>-0.1024</c:v>
                </c:pt>
                <c:pt idx="2319">
                  <c:v>-0.1024</c:v>
                </c:pt>
                <c:pt idx="2320">
                  <c:v>-0.1024</c:v>
                </c:pt>
                <c:pt idx="2321">
                  <c:v>-0.1024</c:v>
                </c:pt>
                <c:pt idx="2322">
                  <c:v>-0.1024</c:v>
                </c:pt>
                <c:pt idx="2323">
                  <c:v>-0.1024</c:v>
                </c:pt>
                <c:pt idx="2324">
                  <c:v>-0.1024</c:v>
                </c:pt>
                <c:pt idx="2325">
                  <c:v>-0.1024</c:v>
                </c:pt>
                <c:pt idx="2326">
                  <c:v>-0.1024</c:v>
                </c:pt>
                <c:pt idx="2327">
                  <c:v>-0.1024</c:v>
                </c:pt>
                <c:pt idx="2328">
                  <c:v>-0.1024</c:v>
                </c:pt>
                <c:pt idx="2329">
                  <c:v>-0.1024</c:v>
                </c:pt>
                <c:pt idx="2330">
                  <c:v>-0.1024</c:v>
                </c:pt>
                <c:pt idx="2331">
                  <c:v>-0.1024</c:v>
                </c:pt>
                <c:pt idx="2332">
                  <c:v>-0.1024</c:v>
                </c:pt>
                <c:pt idx="2333">
                  <c:v>-0.1024</c:v>
                </c:pt>
                <c:pt idx="2334">
                  <c:v>-0.1024</c:v>
                </c:pt>
                <c:pt idx="2335">
                  <c:v>-0.1024</c:v>
                </c:pt>
                <c:pt idx="2336">
                  <c:v>-0.1024</c:v>
                </c:pt>
                <c:pt idx="2337">
                  <c:v>-0.1024</c:v>
                </c:pt>
                <c:pt idx="2338">
                  <c:v>-0.1024</c:v>
                </c:pt>
                <c:pt idx="2339">
                  <c:v>-0.1024</c:v>
                </c:pt>
                <c:pt idx="2340">
                  <c:v>-0.1024</c:v>
                </c:pt>
                <c:pt idx="2341">
                  <c:v>-0.1024</c:v>
                </c:pt>
                <c:pt idx="2342">
                  <c:v>-0.1024</c:v>
                </c:pt>
                <c:pt idx="2343">
                  <c:v>-0.1024</c:v>
                </c:pt>
                <c:pt idx="2344">
                  <c:v>-0.1024</c:v>
                </c:pt>
                <c:pt idx="2345">
                  <c:v>-0.1024</c:v>
                </c:pt>
                <c:pt idx="2346">
                  <c:v>-0.1024</c:v>
                </c:pt>
                <c:pt idx="2347">
                  <c:v>-0.1024</c:v>
                </c:pt>
                <c:pt idx="2348">
                  <c:v>-0.1024</c:v>
                </c:pt>
                <c:pt idx="2349">
                  <c:v>-0.1024</c:v>
                </c:pt>
                <c:pt idx="2350">
                  <c:v>-0.1024</c:v>
                </c:pt>
                <c:pt idx="2351">
                  <c:v>-0.1024</c:v>
                </c:pt>
                <c:pt idx="2352">
                  <c:v>-0.1024</c:v>
                </c:pt>
                <c:pt idx="2353">
                  <c:v>-0.1024</c:v>
                </c:pt>
                <c:pt idx="2354">
                  <c:v>-0.1024</c:v>
                </c:pt>
                <c:pt idx="2355">
                  <c:v>-0.1024</c:v>
                </c:pt>
                <c:pt idx="2356">
                  <c:v>-0.1024</c:v>
                </c:pt>
                <c:pt idx="2357">
                  <c:v>-0.1024</c:v>
                </c:pt>
                <c:pt idx="2358">
                  <c:v>-0.1024</c:v>
                </c:pt>
                <c:pt idx="2359">
                  <c:v>-0.1024</c:v>
                </c:pt>
                <c:pt idx="2360">
                  <c:v>-0.1024</c:v>
                </c:pt>
                <c:pt idx="2361">
                  <c:v>-0.1024</c:v>
                </c:pt>
                <c:pt idx="2362">
                  <c:v>-0.1024</c:v>
                </c:pt>
                <c:pt idx="2363">
                  <c:v>-0.1024</c:v>
                </c:pt>
                <c:pt idx="2364">
                  <c:v>-0.1024</c:v>
                </c:pt>
                <c:pt idx="2365">
                  <c:v>-0.1024</c:v>
                </c:pt>
                <c:pt idx="2366">
                  <c:v>-0.1024</c:v>
                </c:pt>
                <c:pt idx="2367">
                  <c:v>-0.1024</c:v>
                </c:pt>
                <c:pt idx="2368">
                  <c:v>-0.1024</c:v>
                </c:pt>
                <c:pt idx="2369">
                  <c:v>-0.1024</c:v>
                </c:pt>
                <c:pt idx="2370">
                  <c:v>-0.1024</c:v>
                </c:pt>
                <c:pt idx="2371">
                  <c:v>-0.1024</c:v>
                </c:pt>
                <c:pt idx="2372">
                  <c:v>-0.1024</c:v>
                </c:pt>
                <c:pt idx="2373">
                  <c:v>-0.1024</c:v>
                </c:pt>
                <c:pt idx="2374">
                  <c:v>-0.1024</c:v>
                </c:pt>
                <c:pt idx="2375">
                  <c:v>-0.1024</c:v>
                </c:pt>
                <c:pt idx="2376">
                  <c:v>-0.1024</c:v>
                </c:pt>
                <c:pt idx="2377">
                  <c:v>-0.1024</c:v>
                </c:pt>
                <c:pt idx="2378">
                  <c:v>-0.1024</c:v>
                </c:pt>
                <c:pt idx="2379">
                  <c:v>-0.1024</c:v>
                </c:pt>
                <c:pt idx="2380">
                  <c:v>-0.1024</c:v>
                </c:pt>
                <c:pt idx="2381">
                  <c:v>-0.1024</c:v>
                </c:pt>
                <c:pt idx="2382">
                  <c:v>-0.1024</c:v>
                </c:pt>
                <c:pt idx="2383">
                  <c:v>-0.1024</c:v>
                </c:pt>
                <c:pt idx="2384">
                  <c:v>-0.1024</c:v>
                </c:pt>
                <c:pt idx="2385">
                  <c:v>-0.1024</c:v>
                </c:pt>
                <c:pt idx="2386">
                  <c:v>-0.1024</c:v>
                </c:pt>
                <c:pt idx="2387">
                  <c:v>-0.1024</c:v>
                </c:pt>
                <c:pt idx="2388">
                  <c:v>-0.1024</c:v>
                </c:pt>
                <c:pt idx="2389">
                  <c:v>-0.1024</c:v>
                </c:pt>
                <c:pt idx="2390">
                  <c:v>-0.1024</c:v>
                </c:pt>
                <c:pt idx="2391">
                  <c:v>-0.1024</c:v>
                </c:pt>
                <c:pt idx="2392">
                  <c:v>-0.1024</c:v>
                </c:pt>
                <c:pt idx="2393">
                  <c:v>-0.1024</c:v>
                </c:pt>
                <c:pt idx="2394">
                  <c:v>-0.1024</c:v>
                </c:pt>
                <c:pt idx="2395">
                  <c:v>-0.1024</c:v>
                </c:pt>
                <c:pt idx="2396">
                  <c:v>-0.1024</c:v>
                </c:pt>
                <c:pt idx="2397">
                  <c:v>-0.1024</c:v>
                </c:pt>
                <c:pt idx="2398">
                  <c:v>-0.1024</c:v>
                </c:pt>
                <c:pt idx="2399">
                  <c:v>-0.1024</c:v>
                </c:pt>
                <c:pt idx="2400">
                  <c:v>-0.1024</c:v>
                </c:pt>
                <c:pt idx="2401">
                  <c:v>-0.1024</c:v>
                </c:pt>
                <c:pt idx="2402">
                  <c:v>-0.1024</c:v>
                </c:pt>
                <c:pt idx="2403">
                  <c:v>-0.1024</c:v>
                </c:pt>
                <c:pt idx="2404">
                  <c:v>-0.1024</c:v>
                </c:pt>
                <c:pt idx="2405">
                  <c:v>-0.1024</c:v>
                </c:pt>
                <c:pt idx="2406">
                  <c:v>-0.1024</c:v>
                </c:pt>
                <c:pt idx="2407">
                  <c:v>-0.1024</c:v>
                </c:pt>
                <c:pt idx="2408">
                  <c:v>-0.1024</c:v>
                </c:pt>
                <c:pt idx="2409">
                  <c:v>-0.1024</c:v>
                </c:pt>
                <c:pt idx="2410">
                  <c:v>-0.1024</c:v>
                </c:pt>
                <c:pt idx="2411">
                  <c:v>-0.1024</c:v>
                </c:pt>
                <c:pt idx="2412">
                  <c:v>-0.1024</c:v>
                </c:pt>
                <c:pt idx="2413">
                  <c:v>-0.1024</c:v>
                </c:pt>
                <c:pt idx="2414">
                  <c:v>-0.1024</c:v>
                </c:pt>
                <c:pt idx="2415">
                  <c:v>-0.1024</c:v>
                </c:pt>
                <c:pt idx="2416">
                  <c:v>-0.1024</c:v>
                </c:pt>
                <c:pt idx="2417">
                  <c:v>-0.1024</c:v>
                </c:pt>
                <c:pt idx="2418">
                  <c:v>-0.1024</c:v>
                </c:pt>
                <c:pt idx="2419">
                  <c:v>-0.1024</c:v>
                </c:pt>
                <c:pt idx="2420">
                  <c:v>-0.1024</c:v>
                </c:pt>
                <c:pt idx="2421">
                  <c:v>-0.1024</c:v>
                </c:pt>
                <c:pt idx="2422">
                  <c:v>-0.1024</c:v>
                </c:pt>
                <c:pt idx="2423">
                  <c:v>-0.1024</c:v>
                </c:pt>
                <c:pt idx="2424">
                  <c:v>-0.1024</c:v>
                </c:pt>
                <c:pt idx="2425">
                  <c:v>-0.1024</c:v>
                </c:pt>
                <c:pt idx="2426">
                  <c:v>-0.1024</c:v>
                </c:pt>
                <c:pt idx="2427">
                  <c:v>-0.1024</c:v>
                </c:pt>
                <c:pt idx="2428">
                  <c:v>-0.1024</c:v>
                </c:pt>
                <c:pt idx="2429">
                  <c:v>-0.1024</c:v>
                </c:pt>
                <c:pt idx="2430">
                  <c:v>-0.1024</c:v>
                </c:pt>
                <c:pt idx="2431">
                  <c:v>-0.1024</c:v>
                </c:pt>
                <c:pt idx="2432">
                  <c:v>-0.1024</c:v>
                </c:pt>
                <c:pt idx="2433">
                  <c:v>-0.1024</c:v>
                </c:pt>
                <c:pt idx="2434">
                  <c:v>-0.1024</c:v>
                </c:pt>
                <c:pt idx="2435">
                  <c:v>-0.1024</c:v>
                </c:pt>
                <c:pt idx="2436">
                  <c:v>-0.1024</c:v>
                </c:pt>
                <c:pt idx="2437">
                  <c:v>-0.1024</c:v>
                </c:pt>
                <c:pt idx="2438">
                  <c:v>-0.1024</c:v>
                </c:pt>
                <c:pt idx="2439">
                  <c:v>-0.1024</c:v>
                </c:pt>
                <c:pt idx="2440">
                  <c:v>-0.1024</c:v>
                </c:pt>
                <c:pt idx="2441">
                  <c:v>-0.1024</c:v>
                </c:pt>
                <c:pt idx="2442">
                  <c:v>-0.1024</c:v>
                </c:pt>
                <c:pt idx="2443">
                  <c:v>-0.1024</c:v>
                </c:pt>
                <c:pt idx="2444">
                  <c:v>-0.1024</c:v>
                </c:pt>
                <c:pt idx="2445">
                  <c:v>-0.1024</c:v>
                </c:pt>
                <c:pt idx="2446">
                  <c:v>-0.1024</c:v>
                </c:pt>
                <c:pt idx="2447">
                  <c:v>-0.1024</c:v>
                </c:pt>
                <c:pt idx="2448">
                  <c:v>-0.1024</c:v>
                </c:pt>
                <c:pt idx="2449">
                  <c:v>-0.1024</c:v>
                </c:pt>
                <c:pt idx="2450">
                  <c:v>-0.1024</c:v>
                </c:pt>
                <c:pt idx="2451">
                  <c:v>-0.1024</c:v>
                </c:pt>
                <c:pt idx="2452">
                  <c:v>-0.1024</c:v>
                </c:pt>
                <c:pt idx="2453">
                  <c:v>-0.1024</c:v>
                </c:pt>
                <c:pt idx="2454">
                  <c:v>-0.1024</c:v>
                </c:pt>
                <c:pt idx="2455">
                  <c:v>-0.1024</c:v>
                </c:pt>
                <c:pt idx="2456">
                  <c:v>-0.1024</c:v>
                </c:pt>
                <c:pt idx="2457">
                  <c:v>-0.1024</c:v>
                </c:pt>
                <c:pt idx="2458">
                  <c:v>-0.1024</c:v>
                </c:pt>
                <c:pt idx="2459">
                  <c:v>-0.1024</c:v>
                </c:pt>
                <c:pt idx="2460">
                  <c:v>-0.1024</c:v>
                </c:pt>
                <c:pt idx="2461">
                  <c:v>-0.1024</c:v>
                </c:pt>
                <c:pt idx="2462">
                  <c:v>-0.1024</c:v>
                </c:pt>
                <c:pt idx="2463">
                  <c:v>-0.1024</c:v>
                </c:pt>
                <c:pt idx="2464">
                  <c:v>-0.1024</c:v>
                </c:pt>
                <c:pt idx="2465">
                  <c:v>-0.1024</c:v>
                </c:pt>
                <c:pt idx="2466">
                  <c:v>-0.1024</c:v>
                </c:pt>
                <c:pt idx="2467">
                  <c:v>-0.1024</c:v>
                </c:pt>
                <c:pt idx="2468">
                  <c:v>-0.1024</c:v>
                </c:pt>
                <c:pt idx="2469">
                  <c:v>-0.1024</c:v>
                </c:pt>
                <c:pt idx="2470">
                  <c:v>-0.1024</c:v>
                </c:pt>
                <c:pt idx="2471">
                  <c:v>-0.1024</c:v>
                </c:pt>
                <c:pt idx="2472">
                  <c:v>-0.1024</c:v>
                </c:pt>
                <c:pt idx="2473">
                  <c:v>-0.1024</c:v>
                </c:pt>
                <c:pt idx="2474">
                  <c:v>-0.1024</c:v>
                </c:pt>
                <c:pt idx="2475">
                  <c:v>-0.1024</c:v>
                </c:pt>
                <c:pt idx="2476">
                  <c:v>-0.1024</c:v>
                </c:pt>
                <c:pt idx="2477">
                  <c:v>-0.1024</c:v>
                </c:pt>
                <c:pt idx="2478">
                  <c:v>-0.1024</c:v>
                </c:pt>
                <c:pt idx="2479">
                  <c:v>-0.1024</c:v>
                </c:pt>
                <c:pt idx="2480">
                  <c:v>-0.1024</c:v>
                </c:pt>
                <c:pt idx="2481">
                  <c:v>-0.1024</c:v>
                </c:pt>
                <c:pt idx="2482">
                  <c:v>-0.1024</c:v>
                </c:pt>
                <c:pt idx="2483">
                  <c:v>-0.1024</c:v>
                </c:pt>
                <c:pt idx="2484">
                  <c:v>-0.1024</c:v>
                </c:pt>
                <c:pt idx="2485">
                  <c:v>-0.1024</c:v>
                </c:pt>
                <c:pt idx="2486">
                  <c:v>-0.1024</c:v>
                </c:pt>
                <c:pt idx="2487">
                  <c:v>-0.1024</c:v>
                </c:pt>
                <c:pt idx="2488">
                  <c:v>-0.1024</c:v>
                </c:pt>
                <c:pt idx="2489">
                  <c:v>-0.1024</c:v>
                </c:pt>
                <c:pt idx="2490">
                  <c:v>-0.1024</c:v>
                </c:pt>
                <c:pt idx="2491">
                  <c:v>-0.1024</c:v>
                </c:pt>
                <c:pt idx="2492">
                  <c:v>-0.1024</c:v>
                </c:pt>
                <c:pt idx="2493">
                  <c:v>-0.1024</c:v>
                </c:pt>
                <c:pt idx="2494">
                  <c:v>-0.1024</c:v>
                </c:pt>
                <c:pt idx="2495">
                  <c:v>-0.1024</c:v>
                </c:pt>
                <c:pt idx="2496">
                  <c:v>-0.1024</c:v>
                </c:pt>
                <c:pt idx="2497">
                  <c:v>-0.1024</c:v>
                </c:pt>
                <c:pt idx="2498">
                  <c:v>-0.1024</c:v>
                </c:pt>
                <c:pt idx="2499">
                  <c:v>-0.1024</c:v>
                </c:pt>
              </c:numCache>
            </c:numRef>
          </c:yVal>
          <c:smooth val="0"/>
          <c:extLst>
            <c:ext xmlns:c16="http://schemas.microsoft.com/office/drawing/2014/chart" uri="{C3380CC4-5D6E-409C-BE32-E72D297353CC}">
              <c16:uniqueId val="{00000001-0FA3-4A70-A200-72E870A39849}"/>
            </c:ext>
          </c:extLst>
        </c:ser>
        <c:dLbls>
          <c:showLegendKey val="0"/>
          <c:showVal val="0"/>
          <c:showCatName val="0"/>
          <c:showSerName val="0"/>
          <c:showPercent val="0"/>
          <c:showBubbleSize val="0"/>
        </c:dLbls>
        <c:axId val="1864962479"/>
        <c:axId val="1827980351"/>
      </c:scatterChart>
      <c:valAx>
        <c:axId val="2143764687"/>
        <c:scaling>
          <c:orientation val="minMax"/>
          <c:max val="18"/>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r>
                  <a:rPr lang="en-CA" b="1"/>
                  <a:t>Time (s)</a:t>
                </a:r>
              </a:p>
            </c:rich>
          </c:tx>
          <c:layout/>
          <c:overlay val="0"/>
          <c:spPr>
            <a:noFill/>
            <a:ln>
              <a:noFill/>
            </a:ln>
            <a:effectLst/>
          </c:spPr>
          <c:txPr>
            <a:bodyPr rot="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crossAx val="2143759279"/>
        <c:crosses val="autoZero"/>
        <c:crossBetween val="midCat"/>
      </c:valAx>
      <c:valAx>
        <c:axId val="2143759279"/>
        <c:scaling>
          <c:orientation val="minMax"/>
          <c:max val="1.3"/>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0"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r>
                  <a:rPr lang="en-CA" b="1">
                    <a:solidFill>
                      <a:srgbClr val="0070C0"/>
                    </a:solidFill>
                  </a:rPr>
                  <a:t>Signal (V)</a:t>
                </a:r>
              </a:p>
            </c:rich>
          </c:tx>
          <c:layout/>
          <c:overlay val="0"/>
          <c:spPr>
            <a:noFill/>
            <a:ln>
              <a:noFill/>
            </a:ln>
            <a:effectLst/>
          </c:spPr>
          <c:txPr>
            <a:bodyPr rot="-5400000" spcFirstLastPara="1" vertOverflow="ellipsis" vert="horz" wrap="square" anchor="ctr" anchorCtr="1"/>
            <a:lstStyle/>
            <a:p>
              <a:pPr>
                <a:defRPr sz="2000" b="0"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numFmt formatCode="General" sourceLinked="1"/>
        <c:majorTickMark val="none"/>
        <c:minorTickMark val="none"/>
        <c:tickLblPos val="nextTo"/>
        <c:spPr>
          <a:noFill/>
          <a:ln w="9525" cap="flat" cmpd="sng" algn="ctr">
            <a:solidFill>
              <a:schemeClr val="bg1">
                <a:lumMod val="85000"/>
              </a:schemeClr>
            </a:solidFill>
            <a:round/>
          </a:ln>
          <a:effectLst/>
        </c:spPr>
        <c:txPr>
          <a:bodyPr rot="-60000000" spcFirstLastPara="1" vertOverflow="ellipsis" vert="horz" wrap="square" anchor="ctr" anchorCtr="1"/>
          <a:lstStyle/>
          <a:p>
            <a:pPr>
              <a:defRPr sz="1600" b="0" i="0" u="none" strike="noStrike" kern="1200" baseline="0">
                <a:solidFill>
                  <a:srgbClr val="0070C0"/>
                </a:solidFill>
                <a:latin typeface="Cambria Math" panose="02040503050406030204" pitchFamily="18" charset="0"/>
                <a:ea typeface="Cambria Math" panose="02040503050406030204" pitchFamily="18" charset="0"/>
                <a:cs typeface="+mn-cs"/>
              </a:defRPr>
            </a:pPr>
            <a:endParaRPr lang="en-US"/>
          </a:p>
        </c:txPr>
        <c:crossAx val="2143764687"/>
        <c:crosses val="autoZero"/>
        <c:crossBetween val="midCat"/>
      </c:valAx>
      <c:valAx>
        <c:axId val="1827980351"/>
        <c:scaling>
          <c:orientation val="minMax"/>
          <c:max val="3.0000000000000006E-2"/>
          <c:min val="-5.000000000000001E-3"/>
        </c:scaling>
        <c:delete val="0"/>
        <c:axPos val="r"/>
        <c:title>
          <c:tx>
            <c:rich>
              <a:bodyPr rot="-540000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r>
                  <a:rPr lang="en-CA" b="1">
                    <a:solidFill>
                      <a:srgbClr val="FF0000"/>
                    </a:solidFill>
                  </a:rPr>
                  <a:t>Signal (deg)</a:t>
                </a:r>
              </a:p>
            </c:rich>
          </c:tx>
          <c:layout>
            <c:manualLayout>
              <c:xMode val="edge"/>
              <c:yMode val="edge"/>
              <c:x val="0.93750522306357709"/>
              <c:y val="0.33108301701331161"/>
            </c:manualLayout>
          </c:layout>
          <c:overlay val="0"/>
          <c:spPr>
            <a:noFill/>
            <a:ln>
              <a:noFill/>
            </a:ln>
            <a:effectLst/>
          </c:spPr>
          <c:txPr>
            <a:bodyPr rot="-5400000" spcFirstLastPara="1" vertOverflow="ellipsis" vert="horz" wrap="square" anchor="ctr" anchorCtr="1"/>
            <a:lstStyle/>
            <a:p>
              <a:pPr>
                <a:defRPr sz="2000" b="1" i="0" u="none" strike="noStrike" kern="1200" baseline="0">
                  <a:solidFill>
                    <a:sysClr val="windowText" lastClr="000000"/>
                  </a:solidFill>
                  <a:latin typeface="Cambria Math" panose="02040503050406030204" pitchFamily="18" charset="0"/>
                  <a:ea typeface="Cambria Math" panose="02040503050406030204" pitchFamily="18" charset="0"/>
                  <a:cs typeface="+mn-cs"/>
                </a:defRPr>
              </a:pPr>
              <a:endParaRPr lang="en-US"/>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rgbClr val="FF0000"/>
                </a:solidFill>
                <a:latin typeface="Cambria Math" panose="02040503050406030204" pitchFamily="18" charset="0"/>
                <a:ea typeface="Cambria Math" panose="02040503050406030204" pitchFamily="18" charset="0"/>
                <a:cs typeface="+mn-cs"/>
              </a:defRPr>
            </a:pPr>
            <a:endParaRPr lang="en-US"/>
          </a:p>
        </c:txPr>
        <c:crossAx val="1864962479"/>
        <c:crosses val="max"/>
        <c:crossBetween val="midCat"/>
      </c:valAx>
      <c:valAx>
        <c:axId val="1864962479"/>
        <c:scaling>
          <c:orientation val="minMax"/>
        </c:scaling>
        <c:delete val="1"/>
        <c:axPos val="b"/>
        <c:numFmt formatCode="General" sourceLinked="1"/>
        <c:majorTickMark val="out"/>
        <c:minorTickMark val="none"/>
        <c:tickLblPos val="nextTo"/>
        <c:crossAx val="1827980351"/>
        <c:crosses val="autoZero"/>
        <c:crossBetween val="midCat"/>
      </c:valAx>
      <c:spPr>
        <a:noFill/>
        <a:ln>
          <a:noFill/>
        </a:ln>
        <a:effectLst/>
      </c:spPr>
    </c:plotArea>
    <c:plotVisOnly val="1"/>
    <c:dispBlanksAs val="gap"/>
    <c:showDLblsOverMax val="0"/>
  </c:chart>
  <c:spPr>
    <a:solidFill>
      <a:schemeClr val="bg1"/>
    </a:solidFill>
    <a:ln>
      <a:noFill/>
    </a:ln>
    <a:effectLst/>
  </c:spPr>
  <c:txPr>
    <a:bodyPr/>
    <a:lstStyle/>
    <a:p>
      <a:pPr>
        <a:defRPr sz="2000">
          <a:solidFill>
            <a:sysClr val="windowText" lastClr="000000"/>
          </a:solidFill>
          <a:latin typeface="Cambria Math" panose="02040503050406030204" pitchFamily="18" charset="0"/>
          <a:ea typeface="Cambria Math" panose="02040503050406030204" pitchFamily="18" charset="0"/>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0.30795</cdr:x>
      <cdr:y>0.60571</cdr:y>
    </cdr:from>
    <cdr:to>
      <cdr:x>0.30795</cdr:x>
      <cdr:y>0.69068</cdr:y>
    </cdr:to>
    <cdr:cxnSp macro="">
      <cdr:nvCxnSpPr>
        <cdr:cNvPr id="3" name="Straight Arrow Connector 2"/>
        <cdr:cNvCxnSpPr/>
      </cdr:nvCxnSpPr>
      <cdr:spPr>
        <a:xfrm xmlns:a="http://schemas.openxmlformats.org/drawingml/2006/main">
          <a:off x="2643696" y="3802245"/>
          <a:ext cx="0" cy="533400"/>
        </a:xfrm>
        <a:prstGeom xmlns:a="http://schemas.openxmlformats.org/drawingml/2006/main" prst="straightConnector1">
          <a:avLst/>
        </a:prstGeom>
        <a:ln xmlns:a="http://schemas.openxmlformats.org/drawingml/2006/main" w="38100">
          <a:solidFill>
            <a:schemeClr val="tx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0.22206</cdr:x>
      <cdr:y>0.48797</cdr:y>
    </cdr:from>
    <cdr:to>
      <cdr:x>0.39959</cdr:x>
      <cdr:y>0.61687</cdr:y>
    </cdr:to>
    <cdr:sp macro="" textlink="">
      <cdr:nvSpPr>
        <cdr:cNvPr id="8" name="TextBox 7"/>
        <cdr:cNvSpPr txBox="1"/>
      </cdr:nvSpPr>
      <cdr:spPr>
        <a:xfrm xmlns:a="http://schemas.openxmlformats.org/drawingml/2006/main">
          <a:off x="1906333" y="3063166"/>
          <a:ext cx="1524000" cy="80917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sz="2000" dirty="0" smtClean="0">
              <a:latin typeface="Cambria Math" panose="02040503050406030204" pitchFamily="18" charset="0"/>
              <a:ea typeface="Cambria Math" panose="02040503050406030204" pitchFamily="18" charset="0"/>
            </a:rPr>
            <a:t>Air </a:t>
          </a:r>
          <a:r>
            <a:rPr lang="en-US" sz="2000" dirty="0">
              <a:latin typeface="Cambria Math" panose="02040503050406030204" pitchFamily="18" charset="0"/>
              <a:ea typeface="Cambria Math" panose="02040503050406030204" pitchFamily="18" charset="0"/>
            </a:rPr>
            <a:t>f</a:t>
          </a:r>
          <a:r>
            <a:rPr lang="en-US" sz="2000" dirty="0" smtClean="0">
              <a:latin typeface="Cambria Math" panose="02040503050406030204" pitchFamily="18" charset="0"/>
              <a:ea typeface="Cambria Math" panose="02040503050406030204" pitchFamily="18" charset="0"/>
            </a:rPr>
            <a:t>low turned on</a:t>
          </a:r>
          <a:endParaRPr lang="en-CA" sz="2000" dirty="0">
            <a:latin typeface="Cambria Math" panose="02040503050406030204" pitchFamily="18" charset="0"/>
            <a:ea typeface="Cambria Math" panose="02040503050406030204" pitchFamily="18" charset="0"/>
          </a:endParaRPr>
        </a:p>
      </cdr:txBody>
    </cdr:sp>
  </cdr:relSizeAnchor>
  <cdr:relSizeAnchor xmlns:cdr="http://schemas.openxmlformats.org/drawingml/2006/chartDrawing">
    <cdr:from>
      <cdr:x>0.53874</cdr:x>
      <cdr:y>0.3944</cdr:y>
    </cdr:from>
    <cdr:to>
      <cdr:x>0.53874</cdr:x>
      <cdr:y>0.62947</cdr:y>
    </cdr:to>
    <cdr:cxnSp macro="">
      <cdr:nvCxnSpPr>
        <cdr:cNvPr id="10" name="Straight Arrow Connector 9"/>
        <cdr:cNvCxnSpPr/>
      </cdr:nvCxnSpPr>
      <cdr:spPr>
        <a:xfrm xmlns:a="http://schemas.openxmlformats.org/drawingml/2006/main" flipV="1">
          <a:off x="4624896" y="2475808"/>
          <a:ext cx="0" cy="1475619"/>
        </a:xfrm>
        <a:prstGeom xmlns:a="http://schemas.openxmlformats.org/drawingml/2006/main" prst="straightConnector1">
          <a:avLst/>
        </a:prstGeom>
        <a:ln xmlns:a="http://schemas.openxmlformats.org/drawingml/2006/main" w="38100">
          <a:solidFill>
            <a:schemeClr val="tx1"/>
          </a:solidFill>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7" y="8"/>
            <a:ext cx="17236440" cy="1988836"/>
          </a:xfrm>
          <a:prstGeom prst="rect">
            <a:avLst/>
          </a:prstGeom>
        </p:spPr>
        <p:txBody>
          <a:bodyPr vert="horz" lIns="434990" tIns="217500" rIns="434990" bIns="217500" rtlCol="0"/>
          <a:lstStyle>
            <a:defPPr>
              <a:defRPr kern="1200" smtId="4294967295"/>
            </a:defPPr>
            <a:lvl1pPr algn="l">
              <a:defRPr sz="7100"/>
            </a:lvl1pPr>
          </a:lstStyle>
          <a:p>
            <a:endParaRPr lang="en-US"/>
          </a:p>
        </p:txBody>
      </p:sp>
      <p:sp>
        <p:nvSpPr>
          <p:cNvPr id="3" name="Date Placeholder 2"/>
          <p:cNvSpPr>
            <a:spLocks noGrp="1"/>
          </p:cNvSpPr>
          <p:nvPr>
            <p:ph type="dt" sz="quarter" idx="1"/>
          </p:nvPr>
        </p:nvSpPr>
        <p:spPr>
          <a:xfrm>
            <a:off x="22530775" y="8"/>
            <a:ext cx="17236440" cy="1988836"/>
          </a:xfrm>
          <a:prstGeom prst="rect">
            <a:avLst/>
          </a:prstGeom>
        </p:spPr>
        <p:txBody>
          <a:bodyPr vert="horz" lIns="434990" tIns="217500" rIns="434990" bIns="217500" rtlCol="0"/>
          <a:lstStyle>
            <a:defPPr>
              <a:defRPr kern="1200" smtId="4294967295"/>
            </a:defPPr>
            <a:lvl1pPr algn="r">
              <a:defRPr sz="7100"/>
            </a:lvl1pPr>
          </a:lstStyle>
          <a:p>
            <a:fld id="{302F586B-0015-43FB-918D-31E1A09780E3}" type="datetimeFigureOut">
              <a:rPr lang="en-US" smtClean="0"/>
              <a:t>4/6/2022</a:t>
            </a:fld>
            <a:endParaRPr lang="en-US"/>
          </a:p>
        </p:txBody>
      </p:sp>
      <p:sp>
        <p:nvSpPr>
          <p:cNvPr id="4" name="Footer Placeholder 3"/>
          <p:cNvSpPr>
            <a:spLocks noGrp="1"/>
          </p:cNvSpPr>
          <p:nvPr>
            <p:ph type="ftr" sz="quarter" idx="2"/>
          </p:nvPr>
        </p:nvSpPr>
        <p:spPr>
          <a:xfrm>
            <a:off x="17" y="37780677"/>
            <a:ext cx="17236440" cy="1988836"/>
          </a:xfrm>
          <a:prstGeom prst="rect">
            <a:avLst/>
          </a:prstGeom>
        </p:spPr>
        <p:txBody>
          <a:bodyPr vert="horz" lIns="434990" tIns="217500" rIns="434990" bIns="217500" rtlCol="0" anchor="b"/>
          <a:lstStyle>
            <a:defPPr>
              <a:defRPr kern="1200" smtId="4294967295"/>
            </a:defPPr>
            <a:lvl1pPr algn="l">
              <a:defRPr sz="7100"/>
            </a:lvl1pPr>
          </a:lstStyle>
          <a:p>
            <a:endParaRPr lang="en-US"/>
          </a:p>
        </p:txBody>
      </p:sp>
      <p:sp>
        <p:nvSpPr>
          <p:cNvPr id="5" name="Slide Number Placeholder 4"/>
          <p:cNvSpPr>
            <a:spLocks noGrp="1"/>
          </p:cNvSpPr>
          <p:nvPr>
            <p:ph type="sldNum" sz="quarter" idx="3"/>
          </p:nvPr>
        </p:nvSpPr>
        <p:spPr>
          <a:xfrm>
            <a:off x="22530775" y="37780677"/>
            <a:ext cx="17236440" cy="1988836"/>
          </a:xfrm>
          <a:prstGeom prst="rect">
            <a:avLst/>
          </a:prstGeom>
        </p:spPr>
        <p:txBody>
          <a:bodyPr vert="horz" lIns="434990" tIns="217500" rIns="434990" bIns="217500" rtlCol="0" anchor="b"/>
          <a:lstStyle>
            <a:defPPr>
              <a:defRPr kern="1200" smtId="4294967295"/>
            </a:defPPr>
            <a:lvl1pPr algn="r">
              <a:defRPr sz="7100"/>
            </a:lvl1pPr>
          </a:lstStyle>
          <a:p>
            <a:fld id="{5F29C2D4-4424-41A2-A90C-29D31B733A95}" type="slidenum">
              <a:rPr lang="en-US" smtClean="0"/>
              <a:t>‹#›</a:t>
            </a:fld>
            <a:endParaRPr lang="en-US"/>
          </a:p>
        </p:txBody>
      </p:sp>
    </p:spTree>
    <p:extLst>
      <p:ext uri="{BB962C8B-B14F-4D97-AF65-F5344CB8AC3E}">
        <p14:creationId xmlns:p14="http://schemas.microsoft.com/office/powerpoint/2010/main" val="39555133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2" y="3"/>
            <a:ext cx="17240053" cy="1995633"/>
          </a:xfrm>
          <a:prstGeom prst="rect">
            <a:avLst/>
          </a:prstGeom>
        </p:spPr>
        <p:txBody>
          <a:bodyPr vert="horz" lIns="427565" tIns="213766" rIns="427565" bIns="213766" rtlCol="0"/>
          <a:lstStyle>
            <a:lvl1pPr algn="l">
              <a:defRPr sz="7100"/>
            </a:lvl1pPr>
          </a:lstStyle>
          <a:p>
            <a:endParaRPr lang="en-CA"/>
          </a:p>
        </p:txBody>
      </p:sp>
      <p:sp>
        <p:nvSpPr>
          <p:cNvPr id="3" name="Date Placeholder 2"/>
          <p:cNvSpPr>
            <a:spLocks noGrp="1"/>
          </p:cNvSpPr>
          <p:nvPr>
            <p:ph type="dt" idx="1"/>
          </p:nvPr>
        </p:nvSpPr>
        <p:spPr>
          <a:xfrm>
            <a:off x="22527382" y="3"/>
            <a:ext cx="17240053" cy="1995633"/>
          </a:xfrm>
          <a:prstGeom prst="rect">
            <a:avLst/>
          </a:prstGeom>
        </p:spPr>
        <p:txBody>
          <a:bodyPr vert="horz" lIns="427565" tIns="213766" rIns="427565" bIns="213766" rtlCol="0"/>
          <a:lstStyle>
            <a:lvl1pPr algn="r">
              <a:defRPr sz="7100"/>
            </a:lvl1pPr>
          </a:lstStyle>
          <a:p>
            <a:fld id="{5D0BFB44-3246-4D32-8E66-23235A8F7DD9}" type="datetimeFigureOut">
              <a:rPr lang="en-CA" smtClean="0"/>
              <a:t>2022-04-06</a:t>
            </a:fld>
            <a:endParaRPr lang="en-CA"/>
          </a:p>
        </p:txBody>
      </p:sp>
      <p:sp>
        <p:nvSpPr>
          <p:cNvPr id="4" name="Slide Image Placeholder 3"/>
          <p:cNvSpPr>
            <a:spLocks noGrp="1" noRot="1" noChangeAspect="1"/>
          </p:cNvSpPr>
          <p:nvPr>
            <p:ph type="sldImg" idx="2"/>
          </p:nvPr>
        </p:nvSpPr>
        <p:spPr>
          <a:xfrm>
            <a:off x="13203238" y="4997450"/>
            <a:ext cx="13369925" cy="13371513"/>
          </a:xfrm>
          <a:prstGeom prst="rect">
            <a:avLst/>
          </a:prstGeom>
          <a:noFill/>
          <a:ln w="12700">
            <a:solidFill>
              <a:prstClr val="black"/>
            </a:solidFill>
          </a:ln>
        </p:spPr>
        <p:txBody>
          <a:bodyPr vert="horz" lIns="427565" tIns="213766" rIns="427565" bIns="213766" rtlCol="0" anchor="ctr"/>
          <a:lstStyle/>
          <a:p>
            <a:endParaRPr lang="en-CA"/>
          </a:p>
        </p:txBody>
      </p:sp>
      <p:sp>
        <p:nvSpPr>
          <p:cNvPr id="5" name="Notes Placeholder 4"/>
          <p:cNvSpPr>
            <a:spLocks noGrp="1"/>
          </p:cNvSpPr>
          <p:nvPr>
            <p:ph type="body" sz="quarter" idx="3"/>
          </p:nvPr>
        </p:nvSpPr>
        <p:spPr>
          <a:xfrm>
            <a:off x="3981255" y="19145816"/>
            <a:ext cx="31813899" cy="15658548"/>
          </a:xfrm>
          <a:prstGeom prst="rect">
            <a:avLst/>
          </a:prstGeom>
        </p:spPr>
        <p:txBody>
          <a:bodyPr vert="horz" lIns="427565" tIns="213766" rIns="427565" bIns="21376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12" y="37780770"/>
            <a:ext cx="17240053" cy="1995633"/>
          </a:xfrm>
          <a:prstGeom prst="rect">
            <a:avLst/>
          </a:prstGeom>
        </p:spPr>
        <p:txBody>
          <a:bodyPr vert="horz" lIns="427565" tIns="213766" rIns="427565" bIns="213766" rtlCol="0" anchor="b"/>
          <a:lstStyle>
            <a:lvl1pPr algn="l">
              <a:defRPr sz="7100"/>
            </a:lvl1pPr>
          </a:lstStyle>
          <a:p>
            <a:endParaRPr lang="en-CA"/>
          </a:p>
        </p:txBody>
      </p:sp>
      <p:sp>
        <p:nvSpPr>
          <p:cNvPr id="7" name="Slide Number Placeholder 6"/>
          <p:cNvSpPr>
            <a:spLocks noGrp="1"/>
          </p:cNvSpPr>
          <p:nvPr>
            <p:ph type="sldNum" sz="quarter" idx="5"/>
          </p:nvPr>
        </p:nvSpPr>
        <p:spPr>
          <a:xfrm>
            <a:off x="22527382" y="37780770"/>
            <a:ext cx="17240053" cy="1995633"/>
          </a:xfrm>
          <a:prstGeom prst="rect">
            <a:avLst/>
          </a:prstGeom>
        </p:spPr>
        <p:txBody>
          <a:bodyPr vert="horz" lIns="427565" tIns="213766" rIns="427565" bIns="213766" rtlCol="0" anchor="b"/>
          <a:lstStyle>
            <a:lvl1pPr algn="r">
              <a:defRPr sz="7100"/>
            </a:lvl1pPr>
          </a:lstStyle>
          <a:p>
            <a:fld id="{D28E71C7-F372-4CB2-BAE8-C5FA715FDC7A}" type="slidenum">
              <a:rPr lang="en-CA" smtClean="0"/>
              <a:t>‹#›</a:t>
            </a:fld>
            <a:endParaRPr lang="en-CA"/>
          </a:p>
        </p:txBody>
      </p:sp>
    </p:spTree>
    <p:extLst>
      <p:ext uri="{BB962C8B-B14F-4D97-AF65-F5344CB8AC3E}">
        <p14:creationId xmlns:p14="http://schemas.microsoft.com/office/powerpoint/2010/main" val="1234830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D28E71C7-F372-4CB2-BAE8-C5FA715FDC7A}" type="slidenum">
              <a:rPr lang="en-CA" smtClean="0"/>
              <a:t>1</a:t>
            </a:fld>
            <a:endParaRPr lang="en-CA"/>
          </a:p>
        </p:txBody>
      </p:sp>
    </p:spTree>
    <p:extLst>
      <p:ext uri="{BB962C8B-B14F-4D97-AF65-F5344CB8AC3E}">
        <p14:creationId xmlns:p14="http://schemas.microsoft.com/office/powerpoint/2010/main" val="1631119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955731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00552483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841" y="1318265"/>
            <a:ext cx="7406640" cy="28087321"/>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1645921" y="1318265"/>
            <a:ext cx="21671279" cy="28087321"/>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434872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99531252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21153127"/>
            <a:ext cx="27980642" cy="6537960"/>
          </a:xfrm>
        </p:spPr>
        <p:txBody>
          <a:bodyPr anchor="t"/>
          <a:lstStyle>
            <a:defPPr>
              <a:defRPr kern="1200" smtId="4294967295"/>
            </a:defPPr>
            <a:lvl1pPr algn="l">
              <a:defRPr sz="12375" b="1" cap="all"/>
            </a:lvl1pPr>
          </a:lstStyle>
          <a:p>
            <a:r>
              <a:rPr lang="en-US"/>
              <a:t>Click to edit Master title style</a:t>
            </a:r>
          </a:p>
        </p:txBody>
      </p:sp>
      <p:sp>
        <p:nvSpPr>
          <p:cNvPr id="3" name="Text Placeholder 2"/>
          <p:cNvSpPr>
            <a:spLocks noGrp="1"/>
          </p:cNvSpPr>
          <p:nvPr>
            <p:ph type="body" idx="1"/>
          </p:nvPr>
        </p:nvSpPr>
        <p:spPr>
          <a:xfrm>
            <a:off x="2600327" y="13952224"/>
            <a:ext cx="27980642" cy="7200897"/>
          </a:xfrm>
        </p:spPr>
        <p:txBody>
          <a:bodyPr anchor="b"/>
          <a:lstStyle>
            <a:defPPr>
              <a:defRPr kern="1200" smtId="4294967295"/>
            </a:defPPr>
            <a:lvl1pPr marL="0" indent="0">
              <a:buNone/>
              <a:defRPr sz="6150">
                <a:solidFill>
                  <a:schemeClr val="tx1">
                    <a:tint val="75000"/>
                  </a:schemeClr>
                </a:solidFill>
              </a:defRPr>
            </a:lvl1pPr>
            <a:lvl2pPr marL="1410407" indent="0">
              <a:buNone/>
              <a:defRPr sz="5550">
                <a:solidFill>
                  <a:schemeClr val="tx1">
                    <a:tint val="75000"/>
                  </a:schemeClr>
                </a:solidFill>
              </a:defRPr>
            </a:lvl2pPr>
            <a:lvl3pPr marL="2820815" indent="0">
              <a:buNone/>
              <a:defRPr sz="4950">
                <a:solidFill>
                  <a:schemeClr val="tx1">
                    <a:tint val="75000"/>
                  </a:schemeClr>
                </a:solidFill>
              </a:defRPr>
            </a:lvl3pPr>
            <a:lvl4pPr marL="4231223" indent="0">
              <a:buNone/>
              <a:defRPr sz="4350">
                <a:solidFill>
                  <a:schemeClr val="tx1">
                    <a:tint val="75000"/>
                  </a:schemeClr>
                </a:solidFill>
              </a:defRPr>
            </a:lvl4pPr>
            <a:lvl5pPr marL="5641630" indent="0">
              <a:buNone/>
              <a:defRPr sz="4350">
                <a:solidFill>
                  <a:schemeClr val="tx1">
                    <a:tint val="75000"/>
                  </a:schemeClr>
                </a:solidFill>
              </a:defRPr>
            </a:lvl5pPr>
            <a:lvl6pPr marL="7052037" indent="0">
              <a:buNone/>
              <a:defRPr sz="4350">
                <a:solidFill>
                  <a:schemeClr val="tx1">
                    <a:tint val="75000"/>
                  </a:schemeClr>
                </a:solidFill>
              </a:defRPr>
            </a:lvl6pPr>
            <a:lvl7pPr marL="8462444" indent="0">
              <a:buNone/>
              <a:defRPr sz="4350">
                <a:solidFill>
                  <a:schemeClr val="tx1">
                    <a:tint val="75000"/>
                  </a:schemeClr>
                </a:solidFill>
              </a:defRPr>
            </a:lvl7pPr>
            <a:lvl8pPr marL="9872852" indent="0">
              <a:buNone/>
              <a:defRPr sz="4350">
                <a:solidFill>
                  <a:schemeClr val="tx1">
                    <a:tint val="75000"/>
                  </a:schemeClr>
                </a:solidFill>
              </a:defRPr>
            </a:lvl8pPr>
            <a:lvl9pPr marL="11283259" indent="0">
              <a:buNone/>
              <a:defRPr sz="43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14984067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1645920" y="7680963"/>
            <a:ext cx="14538961" cy="21724623"/>
          </a:xfrm>
        </p:spPr>
        <p:txBody>
          <a:bodyPr/>
          <a:lstStyle>
            <a:defPPr>
              <a:defRPr kern="1200" smtId="4294967295"/>
            </a:defPPr>
            <a:lvl1pPr>
              <a:defRPr sz="8625"/>
            </a:lvl1pPr>
            <a:lvl2pPr>
              <a:defRPr sz="7425"/>
            </a:lvl2pPr>
            <a:lvl3pPr>
              <a:defRPr sz="6150"/>
            </a:lvl3pPr>
            <a:lvl4pPr>
              <a:defRPr sz="5550"/>
            </a:lvl4pPr>
            <a:lvl5pPr>
              <a:defRPr sz="5550"/>
            </a:lvl5pPr>
            <a:lvl6pPr>
              <a:defRPr sz="5550"/>
            </a:lvl6pPr>
            <a:lvl7pPr>
              <a:defRPr sz="5550"/>
            </a:lvl7pPr>
            <a:lvl8pPr>
              <a:defRPr sz="5550"/>
            </a:lvl8pPr>
            <a:lvl9pPr>
              <a:defRPr sz="55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733521" y="7680963"/>
            <a:ext cx="14538961" cy="21724623"/>
          </a:xfrm>
        </p:spPr>
        <p:txBody>
          <a:bodyPr/>
          <a:lstStyle>
            <a:defPPr>
              <a:defRPr kern="1200" smtId="4294967295"/>
            </a:defPPr>
            <a:lvl1pPr>
              <a:defRPr sz="8625"/>
            </a:lvl1pPr>
            <a:lvl2pPr>
              <a:defRPr sz="7425"/>
            </a:lvl2pPr>
            <a:lvl3pPr>
              <a:defRPr sz="6150"/>
            </a:lvl3pPr>
            <a:lvl4pPr>
              <a:defRPr sz="5550"/>
            </a:lvl4pPr>
            <a:lvl5pPr>
              <a:defRPr sz="5550"/>
            </a:lvl5pPr>
            <a:lvl6pPr>
              <a:defRPr sz="5550"/>
            </a:lvl6pPr>
            <a:lvl7pPr>
              <a:defRPr sz="5550"/>
            </a:lvl7pPr>
            <a:lvl8pPr>
              <a:defRPr sz="5550"/>
            </a:lvl8pPr>
            <a:lvl9pPr>
              <a:defRPr sz="55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55832779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1645920" y="7368544"/>
            <a:ext cx="14544677" cy="3070857"/>
          </a:xfrm>
        </p:spPr>
        <p:txBody>
          <a:bodyPr anchor="b"/>
          <a:lstStyle>
            <a:defPPr>
              <a:defRPr kern="1200" smtId="4294967295"/>
            </a:defPPr>
            <a:lvl1pPr marL="0" indent="0">
              <a:buNone/>
              <a:defRPr sz="7425" b="1"/>
            </a:lvl1pPr>
            <a:lvl2pPr marL="1410407" indent="0">
              <a:buNone/>
              <a:defRPr sz="6150" b="1"/>
            </a:lvl2pPr>
            <a:lvl3pPr marL="2820815" indent="0">
              <a:buNone/>
              <a:defRPr sz="5550" b="1"/>
            </a:lvl3pPr>
            <a:lvl4pPr marL="4231223" indent="0">
              <a:buNone/>
              <a:defRPr sz="4950" b="1"/>
            </a:lvl4pPr>
            <a:lvl5pPr marL="5641630" indent="0">
              <a:buNone/>
              <a:defRPr sz="4950" b="1"/>
            </a:lvl5pPr>
            <a:lvl6pPr marL="7052037" indent="0">
              <a:buNone/>
              <a:defRPr sz="4950" b="1"/>
            </a:lvl6pPr>
            <a:lvl7pPr marL="8462444" indent="0">
              <a:buNone/>
              <a:defRPr sz="4950" b="1"/>
            </a:lvl7pPr>
            <a:lvl8pPr marL="9872852" indent="0">
              <a:buNone/>
              <a:defRPr sz="4950" b="1"/>
            </a:lvl8pPr>
            <a:lvl9pPr marL="11283259" indent="0">
              <a:buNone/>
              <a:defRPr sz="4950" b="1"/>
            </a:lvl9pPr>
          </a:lstStyle>
          <a:p>
            <a:pPr lvl="0"/>
            <a:r>
              <a:rPr lang="en-US"/>
              <a:t>Click to edit Master text styles</a:t>
            </a:r>
          </a:p>
        </p:txBody>
      </p:sp>
      <p:sp>
        <p:nvSpPr>
          <p:cNvPr id="4" name="Content Placeholder 3"/>
          <p:cNvSpPr>
            <a:spLocks noGrp="1"/>
          </p:cNvSpPr>
          <p:nvPr>
            <p:ph sz="half" idx="2"/>
          </p:nvPr>
        </p:nvSpPr>
        <p:spPr>
          <a:xfrm>
            <a:off x="1645920" y="10439401"/>
            <a:ext cx="14544677" cy="18966183"/>
          </a:xfrm>
        </p:spPr>
        <p:txBody>
          <a:bodyPr/>
          <a:lstStyle>
            <a:defPPr>
              <a:defRPr kern="1200" smtId="4294967295"/>
            </a:defPPr>
            <a:lvl1pPr>
              <a:defRPr sz="7425"/>
            </a:lvl1pPr>
            <a:lvl2pPr>
              <a:defRPr sz="6150"/>
            </a:lvl2pPr>
            <a:lvl3pPr>
              <a:defRPr sz="5550"/>
            </a:lvl3pPr>
            <a:lvl4pPr>
              <a:defRPr sz="4950"/>
            </a:lvl4pPr>
            <a:lvl5pPr>
              <a:defRPr sz="4950"/>
            </a:lvl5pPr>
            <a:lvl6pPr>
              <a:defRPr sz="4950"/>
            </a:lvl6pPr>
            <a:lvl7pPr>
              <a:defRPr sz="4950"/>
            </a:lvl7pPr>
            <a:lvl8pPr>
              <a:defRPr sz="4950"/>
            </a:lvl8pPr>
            <a:lvl9pPr>
              <a:defRPr sz="49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1" y="7368544"/>
            <a:ext cx="14550389" cy="3070857"/>
          </a:xfrm>
        </p:spPr>
        <p:txBody>
          <a:bodyPr anchor="b"/>
          <a:lstStyle>
            <a:defPPr>
              <a:defRPr kern="1200" smtId="4294967295"/>
            </a:defPPr>
            <a:lvl1pPr marL="0" indent="0">
              <a:buNone/>
              <a:defRPr sz="7425" b="1"/>
            </a:lvl1pPr>
            <a:lvl2pPr marL="1410407" indent="0">
              <a:buNone/>
              <a:defRPr sz="6150" b="1"/>
            </a:lvl2pPr>
            <a:lvl3pPr marL="2820815" indent="0">
              <a:buNone/>
              <a:defRPr sz="5550" b="1"/>
            </a:lvl3pPr>
            <a:lvl4pPr marL="4231223" indent="0">
              <a:buNone/>
              <a:defRPr sz="4950" b="1"/>
            </a:lvl4pPr>
            <a:lvl5pPr marL="5641630" indent="0">
              <a:buNone/>
              <a:defRPr sz="4950" b="1"/>
            </a:lvl5pPr>
            <a:lvl6pPr marL="7052037" indent="0">
              <a:buNone/>
              <a:defRPr sz="4950" b="1"/>
            </a:lvl6pPr>
            <a:lvl7pPr marL="8462444" indent="0">
              <a:buNone/>
              <a:defRPr sz="4950" b="1"/>
            </a:lvl7pPr>
            <a:lvl8pPr marL="9872852" indent="0">
              <a:buNone/>
              <a:defRPr sz="4950" b="1"/>
            </a:lvl8pPr>
            <a:lvl9pPr marL="11283259" indent="0">
              <a:buNone/>
              <a:defRPr sz="4950" b="1"/>
            </a:lvl9pPr>
          </a:lstStyle>
          <a:p>
            <a:pPr lvl="0"/>
            <a:r>
              <a:rPr lang="en-US"/>
              <a:t>Click to edit Master text styles</a:t>
            </a:r>
          </a:p>
        </p:txBody>
      </p:sp>
      <p:sp>
        <p:nvSpPr>
          <p:cNvPr id="6" name="Content Placeholder 5"/>
          <p:cNvSpPr>
            <a:spLocks noGrp="1"/>
          </p:cNvSpPr>
          <p:nvPr>
            <p:ph sz="quarter" idx="4"/>
          </p:nvPr>
        </p:nvSpPr>
        <p:spPr>
          <a:xfrm>
            <a:off x="16722091" y="10439401"/>
            <a:ext cx="14550389" cy="18966183"/>
          </a:xfrm>
        </p:spPr>
        <p:txBody>
          <a:bodyPr/>
          <a:lstStyle>
            <a:defPPr>
              <a:defRPr kern="1200" smtId="4294967295"/>
            </a:defPPr>
            <a:lvl1pPr>
              <a:defRPr sz="7425"/>
            </a:lvl1pPr>
            <a:lvl2pPr>
              <a:defRPr sz="6150"/>
            </a:lvl2pPr>
            <a:lvl3pPr>
              <a:defRPr sz="5550"/>
            </a:lvl3pPr>
            <a:lvl4pPr>
              <a:defRPr sz="4950"/>
            </a:lvl4pPr>
            <a:lvl5pPr>
              <a:defRPr sz="4950"/>
            </a:lvl5pPr>
            <a:lvl6pPr>
              <a:defRPr sz="4950"/>
            </a:lvl6pPr>
            <a:lvl7pPr>
              <a:defRPr sz="4950"/>
            </a:lvl7pPr>
            <a:lvl8pPr>
              <a:defRPr sz="4950"/>
            </a:lvl8pPr>
            <a:lvl9pPr>
              <a:defRPr sz="49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8" name="Footer Placeholder 7"/>
          <p:cNvSpPr>
            <a:spLocks noGrp="1"/>
          </p:cNvSpPr>
          <p:nvPr>
            <p:ph type="ftr" sz="quarter" idx="11"/>
          </p:nvPr>
        </p:nvSpPr>
        <p:spPr/>
        <p:txBody>
          <a:bodyPr/>
          <a:lstStyle>
            <a:defPPr>
              <a:defRPr kern="1200" smtId="4294967295"/>
            </a:defPPr>
          </a:lstStyle>
          <a:p>
            <a:endParaRPr lang="en-US"/>
          </a:p>
        </p:txBody>
      </p:sp>
      <p:sp>
        <p:nvSpPr>
          <p:cNvPr id="9" name="Slide Number Placeholder 8"/>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134033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Date Placeholder 2"/>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4" name="Footer Placeholder 3"/>
          <p:cNvSpPr>
            <a:spLocks noGrp="1"/>
          </p:cNvSpPr>
          <p:nvPr>
            <p:ph type="ftr" sz="quarter" idx="11"/>
          </p:nvPr>
        </p:nvSpPr>
        <p:spPr/>
        <p:txBody>
          <a:bodyPr/>
          <a:lstStyle>
            <a:defPPr>
              <a:defRPr kern="1200" smtId="4294967295"/>
            </a:defPPr>
          </a:lstStyle>
          <a:p>
            <a:endParaRPr lang="en-US"/>
          </a:p>
        </p:txBody>
      </p:sp>
      <p:sp>
        <p:nvSpPr>
          <p:cNvPr id="5" name="Slide Number Placeholder 4"/>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33511450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3" name="Footer Placeholder 2"/>
          <p:cNvSpPr>
            <a:spLocks noGrp="1"/>
          </p:cNvSpPr>
          <p:nvPr>
            <p:ph type="ftr" sz="quarter" idx="11"/>
          </p:nvPr>
        </p:nvSpPr>
        <p:spPr/>
        <p:txBody>
          <a:bodyPr/>
          <a:lstStyle>
            <a:defPPr>
              <a:defRPr kern="1200" smtId="4294967295"/>
            </a:defPPr>
          </a:lstStyle>
          <a:p>
            <a:endParaRPr lang="en-US"/>
          </a:p>
        </p:txBody>
      </p:sp>
      <p:sp>
        <p:nvSpPr>
          <p:cNvPr id="4" name="Slide Number Placeholder 3"/>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98481478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5" y="1310640"/>
            <a:ext cx="10829927" cy="5577840"/>
          </a:xfrm>
        </p:spPr>
        <p:txBody>
          <a:bodyPr anchor="b"/>
          <a:lstStyle>
            <a:defPPr>
              <a:defRPr kern="1200" smtId="4294967295"/>
            </a:defPPr>
            <a:lvl1pPr algn="l">
              <a:defRPr sz="6150" b="1"/>
            </a:lvl1pPr>
          </a:lstStyle>
          <a:p>
            <a:r>
              <a:rPr lang="en-US"/>
              <a:t>Click to edit Master title style</a:t>
            </a:r>
          </a:p>
        </p:txBody>
      </p:sp>
      <p:sp>
        <p:nvSpPr>
          <p:cNvPr id="3" name="Content Placeholder 2"/>
          <p:cNvSpPr>
            <a:spLocks noGrp="1"/>
          </p:cNvSpPr>
          <p:nvPr>
            <p:ph idx="1"/>
          </p:nvPr>
        </p:nvSpPr>
        <p:spPr>
          <a:xfrm>
            <a:off x="12870179" y="1310641"/>
            <a:ext cx="18402300" cy="28094942"/>
          </a:xfrm>
        </p:spPr>
        <p:txBody>
          <a:bodyPr/>
          <a:lstStyle>
            <a:defPPr>
              <a:defRPr kern="1200" smtId="4294967295"/>
            </a:defPPr>
            <a:lvl1pPr>
              <a:defRPr sz="9900"/>
            </a:lvl1pPr>
            <a:lvl2pPr>
              <a:defRPr sz="8625"/>
            </a:lvl2pPr>
            <a:lvl3pPr>
              <a:defRPr sz="7425"/>
            </a:lvl3pPr>
            <a:lvl4pPr>
              <a:defRPr sz="6150"/>
            </a:lvl4pPr>
            <a:lvl5pPr>
              <a:defRPr sz="6150"/>
            </a:lvl5pPr>
            <a:lvl6pPr>
              <a:defRPr sz="6150"/>
            </a:lvl6pPr>
            <a:lvl7pPr>
              <a:defRPr sz="6150"/>
            </a:lvl7pPr>
            <a:lvl8pPr>
              <a:defRPr sz="6150"/>
            </a:lvl8pPr>
            <a:lvl9pPr>
              <a:defRPr sz="61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5" y="6888482"/>
            <a:ext cx="10829927" cy="22517103"/>
          </a:xfrm>
        </p:spPr>
        <p:txBody>
          <a:bodyPr/>
          <a:lstStyle>
            <a:defPPr>
              <a:defRPr kern="1200" smtId="4294967295"/>
            </a:defPPr>
            <a:lvl1pPr marL="0" indent="0">
              <a:buNone/>
              <a:defRPr sz="4350"/>
            </a:lvl1pPr>
            <a:lvl2pPr marL="1410407" indent="0">
              <a:buNone/>
              <a:defRPr sz="3675"/>
            </a:lvl2pPr>
            <a:lvl3pPr marL="2820815" indent="0">
              <a:buNone/>
              <a:defRPr sz="3075"/>
            </a:lvl3pPr>
            <a:lvl4pPr marL="4231223" indent="0">
              <a:buNone/>
              <a:defRPr sz="2775"/>
            </a:lvl4pPr>
            <a:lvl5pPr marL="5641630" indent="0">
              <a:buNone/>
              <a:defRPr sz="2775"/>
            </a:lvl5pPr>
            <a:lvl6pPr marL="7052037" indent="0">
              <a:buNone/>
              <a:defRPr sz="2775"/>
            </a:lvl6pPr>
            <a:lvl7pPr marL="8462444" indent="0">
              <a:buNone/>
              <a:defRPr sz="2775"/>
            </a:lvl7pPr>
            <a:lvl8pPr marL="9872852" indent="0">
              <a:buNone/>
              <a:defRPr sz="2775"/>
            </a:lvl8pPr>
            <a:lvl9pPr marL="11283259" indent="0">
              <a:buNone/>
              <a:defRPr sz="2775"/>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6364497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23042880"/>
            <a:ext cx="19751041" cy="2720343"/>
          </a:xfrm>
        </p:spPr>
        <p:txBody>
          <a:bodyPr anchor="b"/>
          <a:lstStyle>
            <a:defPPr>
              <a:defRPr kern="1200" smtId="4294967295"/>
            </a:defPPr>
            <a:lvl1pPr algn="l">
              <a:defRPr sz="6150" b="1"/>
            </a:lvl1pPr>
          </a:lstStyle>
          <a:p>
            <a:r>
              <a:rPr lang="en-US"/>
              <a:t>Click to edit Master title style</a:t>
            </a:r>
          </a:p>
        </p:txBody>
      </p:sp>
      <p:sp>
        <p:nvSpPr>
          <p:cNvPr id="3" name="Picture Placeholder 2"/>
          <p:cNvSpPr>
            <a:spLocks noGrp="1"/>
          </p:cNvSpPr>
          <p:nvPr>
            <p:ph type="pic" idx="1"/>
          </p:nvPr>
        </p:nvSpPr>
        <p:spPr>
          <a:xfrm>
            <a:off x="6452237" y="2941321"/>
            <a:ext cx="19751041" cy="19751039"/>
          </a:xfrm>
        </p:spPr>
        <p:txBody>
          <a:bodyPr/>
          <a:lstStyle>
            <a:defPPr>
              <a:defRPr kern="1200" smtId="4294967295"/>
            </a:defPPr>
            <a:lvl1pPr marL="0" indent="0">
              <a:buNone/>
              <a:defRPr sz="9900"/>
            </a:lvl1pPr>
            <a:lvl2pPr marL="1410407" indent="0">
              <a:buNone/>
              <a:defRPr sz="8625"/>
            </a:lvl2pPr>
            <a:lvl3pPr marL="2820815" indent="0">
              <a:buNone/>
              <a:defRPr sz="7425"/>
            </a:lvl3pPr>
            <a:lvl4pPr marL="4231223" indent="0">
              <a:buNone/>
              <a:defRPr sz="6150"/>
            </a:lvl4pPr>
            <a:lvl5pPr marL="5641630" indent="0">
              <a:buNone/>
              <a:defRPr sz="6150"/>
            </a:lvl5pPr>
            <a:lvl6pPr marL="7052037" indent="0">
              <a:buNone/>
              <a:defRPr sz="6150"/>
            </a:lvl6pPr>
            <a:lvl7pPr marL="8462444" indent="0">
              <a:buNone/>
              <a:defRPr sz="6150"/>
            </a:lvl7pPr>
            <a:lvl8pPr marL="9872852" indent="0">
              <a:buNone/>
              <a:defRPr sz="6150"/>
            </a:lvl8pPr>
            <a:lvl9pPr marL="11283259" indent="0">
              <a:buNone/>
              <a:defRPr sz="6150"/>
            </a:lvl9pPr>
          </a:lstStyle>
          <a:p>
            <a:endParaRPr lang="en-US"/>
          </a:p>
        </p:txBody>
      </p:sp>
      <p:sp>
        <p:nvSpPr>
          <p:cNvPr id="4" name="Text Placeholder 3"/>
          <p:cNvSpPr>
            <a:spLocks noGrp="1"/>
          </p:cNvSpPr>
          <p:nvPr>
            <p:ph type="body" sz="half" idx="2"/>
          </p:nvPr>
        </p:nvSpPr>
        <p:spPr>
          <a:xfrm>
            <a:off x="6452237" y="25763224"/>
            <a:ext cx="19751041" cy="3863337"/>
          </a:xfrm>
        </p:spPr>
        <p:txBody>
          <a:bodyPr/>
          <a:lstStyle>
            <a:defPPr>
              <a:defRPr kern="1200" smtId="4294967295"/>
            </a:defPPr>
            <a:lvl1pPr marL="0" indent="0">
              <a:buNone/>
              <a:defRPr sz="4350"/>
            </a:lvl1pPr>
            <a:lvl2pPr marL="1410407" indent="0">
              <a:buNone/>
              <a:defRPr sz="3675"/>
            </a:lvl2pPr>
            <a:lvl3pPr marL="2820815" indent="0">
              <a:buNone/>
              <a:defRPr sz="3075"/>
            </a:lvl3pPr>
            <a:lvl4pPr marL="4231223" indent="0">
              <a:buNone/>
              <a:defRPr sz="2775"/>
            </a:lvl4pPr>
            <a:lvl5pPr marL="5641630" indent="0">
              <a:buNone/>
              <a:defRPr sz="2775"/>
            </a:lvl5pPr>
            <a:lvl6pPr marL="7052037" indent="0">
              <a:buNone/>
              <a:defRPr sz="2775"/>
            </a:lvl6pPr>
            <a:lvl7pPr marL="8462444" indent="0">
              <a:buNone/>
              <a:defRPr sz="2775"/>
            </a:lvl7pPr>
            <a:lvl8pPr marL="9872852" indent="0">
              <a:buNone/>
              <a:defRPr sz="2775"/>
            </a:lvl8pPr>
            <a:lvl9pPr marL="11283259" indent="0">
              <a:buNone/>
              <a:defRPr sz="2775"/>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4/6/2022</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109662618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1" y="1318263"/>
            <a:ext cx="29626558" cy="5486400"/>
          </a:xfrm>
          <a:prstGeom prst="rect">
            <a:avLst/>
          </a:prstGeom>
        </p:spPr>
        <p:txBody>
          <a:bodyPr vert="horz" lIns="376108" tIns="188056" rIns="376108" bIns="188056" rtlCol="0" anchor="ctr">
            <a:normAutofit/>
          </a:bodyPr>
          <a:lstStyle>
            <a:defPPr>
              <a:defRPr kern="1200" smtId="4294967295"/>
            </a:defPPr>
          </a:lstStyle>
          <a:p>
            <a:r>
              <a:rPr lang="en-US"/>
              <a:t>Click to edit Master title style</a:t>
            </a:r>
          </a:p>
        </p:txBody>
      </p:sp>
      <p:sp>
        <p:nvSpPr>
          <p:cNvPr id="3" name="Text Placeholder 2"/>
          <p:cNvSpPr>
            <a:spLocks noGrp="1"/>
          </p:cNvSpPr>
          <p:nvPr>
            <p:ph type="body" idx="1"/>
          </p:nvPr>
        </p:nvSpPr>
        <p:spPr>
          <a:xfrm>
            <a:off x="1645921" y="7680963"/>
            <a:ext cx="29626558" cy="21724623"/>
          </a:xfrm>
          <a:prstGeom prst="rect">
            <a:avLst/>
          </a:prstGeom>
        </p:spPr>
        <p:txBody>
          <a:bodyPr vert="horz" lIns="376108" tIns="188056" rIns="376108" bIns="188056" rtlCol="0">
            <a:normAutofit/>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30510488"/>
            <a:ext cx="7680960" cy="1752600"/>
          </a:xfrm>
          <a:prstGeom prst="rect">
            <a:avLst/>
          </a:prstGeom>
        </p:spPr>
        <p:txBody>
          <a:bodyPr vert="horz" lIns="376108" tIns="188056" rIns="376108" bIns="188056" rtlCol="0" anchor="ctr"/>
          <a:lstStyle>
            <a:defPPr>
              <a:defRPr kern="1200" smtId="4294967295"/>
            </a:defPPr>
            <a:lvl1pPr algn="l">
              <a:defRPr sz="3675">
                <a:solidFill>
                  <a:schemeClr val="tx1">
                    <a:tint val="75000"/>
                  </a:schemeClr>
                </a:solidFill>
              </a:defRPr>
            </a:lvl1pPr>
          </a:lstStyle>
          <a:p>
            <a:fld id="{1D3EE5B7-680E-44FF-962F-3113FAB5030E}" type="datetimeFigureOut">
              <a:rPr lang="en-US" smtClean="0"/>
              <a:t>4/6/2022</a:t>
            </a:fld>
            <a:endParaRPr lang="en-US"/>
          </a:p>
        </p:txBody>
      </p:sp>
      <p:sp>
        <p:nvSpPr>
          <p:cNvPr id="5" name="Footer Placeholder 4"/>
          <p:cNvSpPr>
            <a:spLocks noGrp="1"/>
          </p:cNvSpPr>
          <p:nvPr>
            <p:ph type="ftr" sz="quarter" idx="3"/>
          </p:nvPr>
        </p:nvSpPr>
        <p:spPr>
          <a:xfrm>
            <a:off x="11247121" y="30510488"/>
            <a:ext cx="10424160" cy="1752600"/>
          </a:xfrm>
          <a:prstGeom prst="rect">
            <a:avLst/>
          </a:prstGeom>
        </p:spPr>
        <p:txBody>
          <a:bodyPr vert="horz" lIns="376108" tIns="188056" rIns="376108" bIns="188056" rtlCol="0" anchor="ctr"/>
          <a:lstStyle>
            <a:defPPr>
              <a:defRPr kern="1200" smtId="4294967295"/>
            </a:defPPr>
            <a:lvl1pPr algn="ctr">
              <a:defRPr sz="367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591521" y="30510488"/>
            <a:ext cx="7680960" cy="1752600"/>
          </a:xfrm>
          <a:prstGeom prst="rect">
            <a:avLst/>
          </a:prstGeom>
        </p:spPr>
        <p:txBody>
          <a:bodyPr vert="horz" lIns="376108" tIns="188056" rIns="376108" bIns="188056" rtlCol="0" anchor="ctr"/>
          <a:lstStyle>
            <a:defPPr>
              <a:defRPr kern="1200" smtId="4294967295"/>
            </a:defPPr>
            <a:lvl1pPr algn="r">
              <a:defRPr sz="3675">
                <a:solidFill>
                  <a:schemeClr val="tx1">
                    <a:tint val="75000"/>
                  </a:schemeClr>
                </a:solidFill>
              </a:defRPr>
            </a:lvl1pPr>
          </a:lstStyle>
          <a:p>
            <a:fld id="{E7FB6C12-88B7-467E-AE43-45481E628990}" type="slidenum">
              <a:rPr lang="en-US" smtClean="0"/>
              <a:t>‹#›</a:t>
            </a:fld>
            <a:endParaRPr lang="en-US"/>
          </a:p>
        </p:txBody>
      </p:sp>
      <p:pic>
        <p:nvPicPr>
          <p:cNvPr id="7" name="New picture"/>
          <p:cNvPicPr/>
          <p:nvPr/>
        </p:nvPicPr>
        <p:blipFill>
          <a:blip r:embed="rId13"/>
          <a:stretch>
            <a:fillRect/>
          </a:stretch>
        </p:blipFill>
        <p:spPr>
          <a:xfrm rot="16200000">
            <a:off x="-11506200" y="16459200"/>
            <a:ext cx="14274800" cy="4368800"/>
          </a:xfrm>
          <a:prstGeom prst="rect">
            <a:avLst/>
          </a:prstGeom>
        </p:spPr>
      </p:pic>
      <p:pic>
        <p:nvPicPr>
          <p:cNvPr id="8" name="New picture"/>
          <p:cNvPicPr/>
          <p:nvPr/>
        </p:nvPicPr>
        <p:blipFill>
          <a:blip r:embed="rId13"/>
          <a:stretch>
            <a:fillRect/>
          </a:stretch>
        </p:blipFill>
        <p:spPr>
          <a:xfrm rot="5400000">
            <a:off x="30149800" y="16459200"/>
            <a:ext cx="14274800" cy="4368800"/>
          </a:xfrm>
          <a:prstGeom prst="rect">
            <a:avLst/>
          </a:prstGeom>
        </p:spPr>
      </p:pic>
      <p:pic>
        <p:nvPicPr>
          <p:cNvPr id="9" name="New picture"/>
          <p:cNvPicPr/>
          <p:nvPr/>
        </p:nvPicPr>
        <p:blipFill>
          <a:blip r:embed="rId14"/>
          <a:stretch>
            <a:fillRect/>
          </a:stretch>
        </p:blipFill>
        <p:spPr>
          <a:xfrm>
            <a:off x="1473200" y="33426400"/>
            <a:ext cx="29972000" cy="1549400"/>
          </a:xfrm>
          <a:prstGeom prst="rect">
            <a:avLst/>
          </a:prstGeom>
        </p:spPr>
      </p:pic>
      <p:sp>
        <p:nvSpPr>
          <p:cNvPr id="10" name="New shape"/>
          <p:cNvSpPr/>
          <p:nvPr/>
        </p:nvSpPr>
        <p:spPr>
          <a:xfrm>
            <a:off x="1473200" y="339979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imaginitivearctic  Size: 36x36</a:t>
            </a:r>
          </a:p>
        </p:txBody>
      </p:sp>
    </p:spTree>
    <p:extLst>
      <p:ext uri="{BB962C8B-B14F-4D97-AF65-F5344CB8AC3E}">
        <p14:creationId xmlns:p14="http://schemas.microsoft.com/office/powerpoint/2010/main" val="2659232896"/>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defPPr>
        <a:defRPr kern="1200" smtId="4294967295"/>
      </a:defPPr>
      <a:lvl1pPr algn="ctr" defTabSz="2820815" rtl="0" eaLnBrk="1" latinLnBrk="0" hangingPunct="1">
        <a:spcBef>
          <a:spcPct val="0"/>
        </a:spcBef>
        <a:buNone/>
        <a:defRPr sz="13575" kern="1200">
          <a:solidFill>
            <a:schemeClr val="tx1"/>
          </a:solidFill>
          <a:latin typeface="+mj-lt"/>
          <a:ea typeface="+mj-ea"/>
          <a:cs typeface="+mj-cs"/>
        </a:defRPr>
      </a:lvl1pPr>
    </p:titleStyle>
    <p:bodyStyle>
      <a:defPPr>
        <a:defRPr kern="1200" smtId="4294967295"/>
      </a:defPPr>
      <a:lvl1pPr marL="1057804" indent="-1057804" algn="l" defTabSz="2820815" rtl="0" eaLnBrk="1" latinLnBrk="0" hangingPunct="1">
        <a:spcBef>
          <a:spcPct val="20000"/>
        </a:spcBef>
        <a:buFont typeface="Arial" pitchFamily="34" charset="0"/>
        <a:buChar char="•"/>
        <a:defRPr sz="9900" kern="1200">
          <a:solidFill>
            <a:schemeClr val="tx1"/>
          </a:solidFill>
          <a:latin typeface="+mn-lt"/>
          <a:ea typeface="+mn-ea"/>
          <a:cs typeface="+mn-cs"/>
        </a:defRPr>
      </a:lvl1pPr>
      <a:lvl2pPr marL="2291913" indent="-881506" algn="l" defTabSz="2820815" rtl="0" eaLnBrk="1" latinLnBrk="0" hangingPunct="1">
        <a:spcBef>
          <a:spcPct val="20000"/>
        </a:spcBef>
        <a:buFont typeface="Arial" pitchFamily="34" charset="0"/>
        <a:buChar char="–"/>
        <a:defRPr sz="8625" kern="1200">
          <a:solidFill>
            <a:schemeClr val="tx1"/>
          </a:solidFill>
          <a:latin typeface="+mn-lt"/>
          <a:ea typeface="+mn-ea"/>
          <a:cs typeface="+mn-cs"/>
        </a:defRPr>
      </a:lvl2pPr>
      <a:lvl3pPr marL="3526019" indent="-705204" algn="l" defTabSz="2820815" rtl="0" eaLnBrk="1" latinLnBrk="0" hangingPunct="1">
        <a:spcBef>
          <a:spcPct val="20000"/>
        </a:spcBef>
        <a:buFont typeface="Arial" pitchFamily="34" charset="0"/>
        <a:buChar char="•"/>
        <a:defRPr sz="7425" kern="1200">
          <a:solidFill>
            <a:schemeClr val="tx1"/>
          </a:solidFill>
          <a:latin typeface="+mn-lt"/>
          <a:ea typeface="+mn-ea"/>
          <a:cs typeface="+mn-cs"/>
        </a:defRPr>
      </a:lvl3pPr>
      <a:lvl4pPr marL="4936426"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4pPr>
      <a:lvl5pPr marL="6346833"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5pPr>
      <a:lvl6pPr marL="7757241"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6pPr>
      <a:lvl7pPr marL="9167648"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7pPr>
      <a:lvl8pPr marL="10578056"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8pPr>
      <a:lvl9pPr marL="11988463" indent="-705204" algn="l" defTabSz="2820815" rtl="0" eaLnBrk="1" latinLnBrk="0" hangingPunct="1">
        <a:spcBef>
          <a:spcPct val="20000"/>
        </a:spcBef>
        <a:buFont typeface="Arial" pitchFamily="34" charset="0"/>
        <a:buChar char="•"/>
        <a:defRPr sz="6150" kern="1200">
          <a:solidFill>
            <a:schemeClr val="tx1"/>
          </a:solidFill>
          <a:latin typeface="+mn-lt"/>
          <a:ea typeface="+mn-ea"/>
          <a:cs typeface="+mn-cs"/>
        </a:defRPr>
      </a:lvl9pPr>
    </p:bodyStyle>
    <p:otherStyle>
      <a:defPPr>
        <a:defRPr lang="en-US"/>
      </a:defPPr>
      <a:lvl1pPr marL="0" algn="l" defTabSz="2820815" rtl="0" eaLnBrk="1" latinLnBrk="0" hangingPunct="1">
        <a:defRPr sz="5550" kern="1200">
          <a:solidFill>
            <a:schemeClr val="tx1"/>
          </a:solidFill>
          <a:latin typeface="+mn-lt"/>
          <a:ea typeface="+mn-ea"/>
          <a:cs typeface="+mn-cs"/>
        </a:defRPr>
      </a:lvl1pPr>
      <a:lvl2pPr marL="1410407" algn="l" defTabSz="2820815" rtl="0" eaLnBrk="1" latinLnBrk="0" hangingPunct="1">
        <a:defRPr sz="5550" kern="1200">
          <a:solidFill>
            <a:schemeClr val="tx1"/>
          </a:solidFill>
          <a:latin typeface="+mn-lt"/>
          <a:ea typeface="+mn-ea"/>
          <a:cs typeface="+mn-cs"/>
        </a:defRPr>
      </a:lvl2pPr>
      <a:lvl3pPr marL="2820815" algn="l" defTabSz="2820815" rtl="0" eaLnBrk="1" latinLnBrk="0" hangingPunct="1">
        <a:defRPr sz="5550" kern="1200">
          <a:solidFill>
            <a:schemeClr val="tx1"/>
          </a:solidFill>
          <a:latin typeface="+mn-lt"/>
          <a:ea typeface="+mn-ea"/>
          <a:cs typeface="+mn-cs"/>
        </a:defRPr>
      </a:lvl3pPr>
      <a:lvl4pPr marL="4231223" algn="l" defTabSz="2820815" rtl="0" eaLnBrk="1" latinLnBrk="0" hangingPunct="1">
        <a:defRPr sz="5550" kern="1200">
          <a:solidFill>
            <a:schemeClr val="tx1"/>
          </a:solidFill>
          <a:latin typeface="+mn-lt"/>
          <a:ea typeface="+mn-ea"/>
          <a:cs typeface="+mn-cs"/>
        </a:defRPr>
      </a:lvl4pPr>
      <a:lvl5pPr marL="5641630" algn="l" defTabSz="2820815" rtl="0" eaLnBrk="1" latinLnBrk="0" hangingPunct="1">
        <a:defRPr sz="5550" kern="1200">
          <a:solidFill>
            <a:schemeClr val="tx1"/>
          </a:solidFill>
          <a:latin typeface="+mn-lt"/>
          <a:ea typeface="+mn-ea"/>
          <a:cs typeface="+mn-cs"/>
        </a:defRPr>
      </a:lvl5pPr>
      <a:lvl6pPr marL="7052037" algn="l" defTabSz="2820815" rtl="0" eaLnBrk="1" latinLnBrk="0" hangingPunct="1">
        <a:defRPr sz="5550" kern="1200">
          <a:solidFill>
            <a:schemeClr val="tx1"/>
          </a:solidFill>
          <a:latin typeface="+mn-lt"/>
          <a:ea typeface="+mn-ea"/>
          <a:cs typeface="+mn-cs"/>
        </a:defRPr>
      </a:lvl6pPr>
      <a:lvl7pPr marL="8462444" algn="l" defTabSz="2820815" rtl="0" eaLnBrk="1" latinLnBrk="0" hangingPunct="1">
        <a:defRPr sz="5550" kern="1200">
          <a:solidFill>
            <a:schemeClr val="tx1"/>
          </a:solidFill>
          <a:latin typeface="+mn-lt"/>
          <a:ea typeface="+mn-ea"/>
          <a:cs typeface="+mn-cs"/>
        </a:defRPr>
      </a:lvl7pPr>
      <a:lvl8pPr marL="9872852" algn="l" defTabSz="2820815" rtl="0" eaLnBrk="1" latinLnBrk="0" hangingPunct="1">
        <a:defRPr sz="5550" kern="1200">
          <a:solidFill>
            <a:schemeClr val="tx1"/>
          </a:solidFill>
          <a:latin typeface="+mn-lt"/>
          <a:ea typeface="+mn-ea"/>
          <a:cs typeface="+mn-cs"/>
        </a:defRPr>
      </a:lvl8pPr>
      <a:lvl9pPr marL="11283259" algn="l" defTabSz="2820815" rtl="0" eaLnBrk="1" latinLnBrk="0" hangingPunct="1">
        <a:defRPr sz="55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chart" Target="../charts/chart3.xml"/><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chart" Target="../charts/chart2.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chart" Target="../charts/chart1.xml"/><Relationship Id="rId5" Type="http://schemas.openxmlformats.org/officeDocument/2006/relationships/image" Target="../media/image5.jpeg"/><Relationship Id="rId10" Type="http://schemas.openxmlformats.org/officeDocument/2006/relationships/image" Target="../media/image10.png"/><Relationship Id="rId4" Type="http://schemas.openxmlformats.org/officeDocument/2006/relationships/image" Target="../media/image4.jpeg"/><Relationship Id="rId9" Type="http://schemas.openxmlformats.org/officeDocument/2006/relationships/image" Target="../media/image9.png"/><Relationship Id="rId14" Type="http://schemas.openxmlformats.org/officeDocument/2006/relationships/chart" Target="../charts/char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Rectangle 89">
            <a:extLst>
              <a:ext uri="{FF2B5EF4-FFF2-40B4-BE49-F238E27FC236}">
                <a16:creationId xmlns:a16="http://schemas.microsoft.com/office/drawing/2014/main" id="{C7F6B6AD-45EB-4A7F-AB29-F0DBB7B7239E}"/>
              </a:ext>
            </a:extLst>
          </p:cNvPr>
          <p:cNvSpPr/>
          <p:nvPr/>
        </p:nvSpPr>
        <p:spPr>
          <a:xfrm>
            <a:off x="17348795" y="22994496"/>
            <a:ext cx="13997294" cy="928116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latin typeface="Cambria Math" panose="02040503050406030204" pitchFamily="18" charset="0"/>
              <a:ea typeface="Cambria Math" panose="02040503050406030204" pitchFamily="18" charset="0"/>
            </a:endParaRPr>
          </a:p>
        </p:txBody>
      </p:sp>
      <p:sp>
        <p:nvSpPr>
          <p:cNvPr id="91" name="Rectangle 90">
            <a:extLst>
              <a:ext uri="{FF2B5EF4-FFF2-40B4-BE49-F238E27FC236}">
                <a16:creationId xmlns:a16="http://schemas.microsoft.com/office/drawing/2014/main" id="{088B87E9-F439-418D-9ABD-266CDD9EF2CC}"/>
              </a:ext>
            </a:extLst>
          </p:cNvPr>
          <p:cNvSpPr/>
          <p:nvPr/>
        </p:nvSpPr>
        <p:spPr>
          <a:xfrm>
            <a:off x="15060408" y="26115496"/>
            <a:ext cx="1202954" cy="2022038"/>
          </a:xfrm>
          <a:prstGeom prst="rect">
            <a:avLst/>
          </a:prstGeom>
          <a:solidFill>
            <a:srgbClr val="FED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latin typeface="Cambria Math" panose="02040503050406030204" pitchFamily="18" charset="0"/>
              <a:ea typeface="Cambria Math" panose="02040503050406030204" pitchFamily="18" charset="0"/>
            </a:endParaRPr>
          </a:p>
        </p:txBody>
      </p:sp>
      <p:grpSp>
        <p:nvGrpSpPr>
          <p:cNvPr id="18" name="Group 17">
            <a:extLst>
              <a:ext uri="{FF2B5EF4-FFF2-40B4-BE49-F238E27FC236}">
                <a16:creationId xmlns:a16="http://schemas.microsoft.com/office/drawing/2014/main" id="{0C3CFC4F-AD6B-4FE9-9097-8305035AD93F}"/>
              </a:ext>
            </a:extLst>
          </p:cNvPr>
          <p:cNvGrpSpPr/>
          <p:nvPr/>
        </p:nvGrpSpPr>
        <p:grpSpPr>
          <a:xfrm>
            <a:off x="5699862" y="22326600"/>
            <a:ext cx="9109693" cy="8077200"/>
            <a:chOff x="5699862" y="22326600"/>
            <a:chExt cx="9109693" cy="8077200"/>
          </a:xfrm>
          <a:solidFill>
            <a:schemeClr val="accent5">
              <a:lumMod val="40000"/>
              <a:lumOff val="60000"/>
            </a:schemeClr>
          </a:solidFill>
        </p:grpSpPr>
        <p:sp>
          <p:nvSpPr>
            <p:cNvPr id="83" name="Rectangle 82">
              <a:extLst>
                <a:ext uri="{FF2B5EF4-FFF2-40B4-BE49-F238E27FC236}">
                  <a16:creationId xmlns:a16="http://schemas.microsoft.com/office/drawing/2014/main" id="{EBE10582-99BE-48D0-A3EF-44A719E78100}"/>
                </a:ext>
              </a:extLst>
            </p:cNvPr>
            <p:cNvSpPr/>
            <p:nvPr/>
          </p:nvSpPr>
          <p:spPr>
            <a:xfrm>
              <a:off x="5699862" y="22326600"/>
              <a:ext cx="8589611" cy="80772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latin typeface="Cambria Math" panose="02040503050406030204" pitchFamily="18" charset="0"/>
                <a:ea typeface="Cambria Math" panose="02040503050406030204" pitchFamily="18" charset="0"/>
              </a:endParaRPr>
            </a:p>
          </p:txBody>
        </p:sp>
        <p:sp>
          <p:nvSpPr>
            <p:cNvPr id="84" name="Rectangle 83">
              <a:extLst>
                <a:ext uri="{FF2B5EF4-FFF2-40B4-BE49-F238E27FC236}">
                  <a16:creationId xmlns:a16="http://schemas.microsoft.com/office/drawing/2014/main" id="{7283DE52-4E25-45C6-9527-87453363D5C3}"/>
                </a:ext>
              </a:extLst>
            </p:cNvPr>
            <p:cNvSpPr/>
            <p:nvPr/>
          </p:nvSpPr>
          <p:spPr>
            <a:xfrm>
              <a:off x="6219944" y="22326600"/>
              <a:ext cx="8589611" cy="45136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latin typeface="Cambria Math" panose="02040503050406030204" pitchFamily="18" charset="0"/>
                <a:ea typeface="Cambria Math" panose="02040503050406030204" pitchFamily="18" charset="0"/>
              </a:endParaRPr>
            </a:p>
          </p:txBody>
        </p:sp>
      </p:grpSp>
      <p:sp>
        <p:nvSpPr>
          <p:cNvPr id="74" name="TextBox 73">
            <a:extLst>
              <a:ext uri="{FF2B5EF4-FFF2-40B4-BE49-F238E27FC236}">
                <a16:creationId xmlns:a16="http://schemas.microsoft.com/office/drawing/2014/main" id="{B6619773-832A-4424-B9FA-3D0C70149F2E}"/>
              </a:ext>
            </a:extLst>
          </p:cNvPr>
          <p:cNvSpPr txBox="1"/>
          <p:nvPr/>
        </p:nvSpPr>
        <p:spPr>
          <a:xfrm>
            <a:off x="9819502" y="27652553"/>
            <a:ext cx="1299642" cy="1938992"/>
          </a:xfrm>
          <a:prstGeom prst="rect">
            <a:avLst/>
          </a:prstGeom>
          <a:solidFill>
            <a:srgbClr val="DCF7BA"/>
          </a:solidFill>
        </p:spPr>
        <p:txBody>
          <a:bodyPr wrap="square" rtlCol="0">
            <a:spAutoFit/>
          </a:bodyPr>
          <a:lstStyle/>
          <a:p>
            <a:pPr algn="ctr"/>
            <a:r>
              <a:rPr lang="en-CA" sz="4000" b="1" u="sng" dirty="0">
                <a:solidFill>
                  <a:srgbClr val="000000"/>
                </a:solidFill>
                <a:latin typeface="Cambria Math" panose="02040503050406030204" pitchFamily="18" charset="0"/>
                <a:ea typeface="Cambria Math" panose="02040503050406030204" pitchFamily="18" charset="0"/>
              </a:rPr>
              <a:t>QTF</a:t>
            </a:r>
          </a:p>
          <a:p>
            <a:pPr algn="ctr"/>
            <a:endParaRPr lang="en-CA" sz="4000" u="sng" dirty="0">
              <a:solidFill>
                <a:srgbClr val="000000"/>
              </a:solidFill>
              <a:latin typeface="Cambria Math" panose="02040503050406030204" pitchFamily="18" charset="0"/>
              <a:ea typeface="Cambria Math" panose="02040503050406030204" pitchFamily="18" charset="0"/>
            </a:endParaRPr>
          </a:p>
          <a:p>
            <a:pPr algn="ctr"/>
            <a:endParaRPr lang="en-CA" sz="4000" u="sng" dirty="0">
              <a:solidFill>
                <a:srgbClr val="000000"/>
              </a:solidFill>
              <a:latin typeface="Cambria Math" panose="02040503050406030204" pitchFamily="18" charset="0"/>
              <a:ea typeface="Cambria Math" panose="02040503050406030204" pitchFamily="18" charset="0"/>
            </a:endParaRPr>
          </a:p>
        </p:txBody>
      </p:sp>
      <p:pic>
        <p:nvPicPr>
          <p:cNvPr id="109" name="Picture 108">
            <a:extLst>
              <a:ext uri="{FF2B5EF4-FFF2-40B4-BE49-F238E27FC236}">
                <a16:creationId xmlns:a16="http://schemas.microsoft.com/office/drawing/2014/main" id="{79A4B981-744E-42E4-824D-9518B42A9AD7}"/>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990600" y="22136100"/>
            <a:ext cx="30975300" cy="10629900"/>
          </a:xfrm>
          <a:prstGeom prst="rect">
            <a:avLst/>
          </a:prstGeom>
        </p:spPr>
      </p:pic>
      <p:sp>
        <p:nvSpPr>
          <p:cNvPr id="107" name="Rectangle 106">
            <a:extLst>
              <a:ext uri="{FF2B5EF4-FFF2-40B4-BE49-F238E27FC236}">
                <a16:creationId xmlns:a16="http://schemas.microsoft.com/office/drawing/2014/main" id="{342E133E-798C-401D-A338-C15A3D86130A}"/>
              </a:ext>
            </a:extLst>
          </p:cNvPr>
          <p:cNvSpPr/>
          <p:nvPr/>
        </p:nvSpPr>
        <p:spPr>
          <a:xfrm>
            <a:off x="21644645" y="12344400"/>
            <a:ext cx="9165366" cy="9428592"/>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FEC2FE"/>
              </a:solidFill>
            </a:endParaRPr>
          </a:p>
        </p:txBody>
      </p:sp>
      <p:sp>
        <p:nvSpPr>
          <p:cNvPr id="111" name="Rectangle 110">
            <a:extLst>
              <a:ext uri="{FF2B5EF4-FFF2-40B4-BE49-F238E27FC236}">
                <a16:creationId xmlns:a16="http://schemas.microsoft.com/office/drawing/2014/main" id="{7AD6AB1F-5D7C-4B41-81CF-C81D09014319}"/>
              </a:ext>
            </a:extLst>
          </p:cNvPr>
          <p:cNvSpPr/>
          <p:nvPr/>
        </p:nvSpPr>
        <p:spPr>
          <a:xfrm>
            <a:off x="11833972" y="12369775"/>
            <a:ext cx="9165366" cy="9444488"/>
          </a:xfrm>
          <a:prstGeom prst="rect">
            <a:avLst/>
          </a:prstGeom>
          <a:solidFill>
            <a:srgbClr val="FED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FEC2FE"/>
              </a:solidFill>
            </a:endParaRPr>
          </a:p>
        </p:txBody>
      </p:sp>
      <p:sp>
        <p:nvSpPr>
          <p:cNvPr id="105" name="Rectangle 104">
            <a:extLst>
              <a:ext uri="{FF2B5EF4-FFF2-40B4-BE49-F238E27FC236}">
                <a16:creationId xmlns:a16="http://schemas.microsoft.com/office/drawing/2014/main" id="{300AE90D-A633-4A55-8633-8D2E5927B8D6}"/>
              </a:ext>
            </a:extLst>
          </p:cNvPr>
          <p:cNvSpPr/>
          <p:nvPr/>
        </p:nvSpPr>
        <p:spPr>
          <a:xfrm>
            <a:off x="11832368" y="2859111"/>
            <a:ext cx="9259808" cy="893807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967E92D3-5AF2-4015-8EDD-3FC7F786E4AE}"/>
              </a:ext>
            </a:extLst>
          </p:cNvPr>
          <p:cNvSpPr/>
          <p:nvPr/>
        </p:nvSpPr>
        <p:spPr>
          <a:xfrm>
            <a:off x="2055856" y="2859647"/>
            <a:ext cx="9259808" cy="18954616"/>
          </a:xfrm>
          <a:prstGeom prst="rect">
            <a:avLst/>
          </a:prstGeom>
          <a:solidFill>
            <a:srgbClr val="DCF7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Rectangle 81">
            <a:extLst>
              <a:ext uri="{FF2B5EF4-FFF2-40B4-BE49-F238E27FC236}">
                <a16:creationId xmlns:a16="http://schemas.microsoft.com/office/drawing/2014/main" id="{6D7E552C-1772-4823-85F9-F890B5C38EB1}"/>
              </a:ext>
            </a:extLst>
          </p:cNvPr>
          <p:cNvSpPr/>
          <p:nvPr/>
        </p:nvSpPr>
        <p:spPr>
          <a:xfrm flipH="1">
            <a:off x="6145" y="0"/>
            <a:ext cx="529556" cy="32918400"/>
          </a:xfrm>
          <a:prstGeom prst="rect">
            <a:avLst/>
          </a:prstGeom>
          <a:solidFill>
            <a:srgbClr val="B381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50"/>
          </a:p>
        </p:txBody>
      </p:sp>
      <p:sp>
        <p:nvSpPr>
          <p:cNvPr id="80" name="Text Placeholder 5">
            <a:extLst>
              <a:ext uri="{FF2B5EF4-FFF2-40B4-BE49-F238E27FC236}">
                <a16:creationId xmlns:a16="http://schemas.microsoft.com/office/drawing/2014/main" id="{1A8FFF05-7729-4D05-983F-6F58701A5B70}"/>
              </a:ext>
            </a:extLst>
          </p:cNvPr>
          <p:cNvSpPr txBox="1"/>
          <p:nvPr/>
        </p:nvSpPr>
        <p:spPr>
          <a:xfrm>
            <a:off x="2202559" y="0"/>
            <a:ext cx="28507136" cy="828659"/>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2820815">
              <a:spcBef>
                <a:spcPct val="20000"/>
              </a:spcBef>
              <a:defRPr/>
            </a:pPr>
            <a:r>
              <a:rPr lang="en-US" sz="7200" b="1" dirty="0">
                <a:solidFill>
                  <a:schemeClr val="tx1"/>
                </a:solidFill>
                <a:latin typeface="Cambria Math" panose="02040503050406030204" pitchFamily="18" charset="0"/>
                <a:ea typeface="Cambria Math" panose="02040503050406030204" pitchFamily="18" charset="0"/>
              </a:rPr>
              <a:t>Quartz Tuning Fork Sensor</a:t>
            </a:r>
          </a:p>
        </p:txBody>
      </p:sp>
      <p:pic>
        <p:nvPicPr>
          <p:cNvPr id="1028" name="Picture 4" descr="Related image">
            <a:extLst>
              <a:ext uri="{FF2B5EF4-FFF2-40B4-BE49-F238E27FC236}">
                <a16:creationId xmlns:a16="http://schemas.microsoft.com/office/drawing/2014/main" id="{D2F1FD6D-8DF3-4448-99D3-F3A85803EA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560045" y="-2730"/>
            <a:ext cx="1835542" cy="18288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physics for modern technology kpu">
            <a:extLst>
              <a:ext uri="{FF2B5EF4-FFF2-40B4-BE49-F238E27FC236}">
                <a16:creationId xmlns:a16="http://schemas.microsoft.com/office/drawing/2014/main" id="{62021DA0-34CC-46B4-96A9-75EE0E02E9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5700" y="-1"/>
            <a:ext cx="1828800" cy="1828800"/>
          </a:xfrm>
          <a:prstGeom prst="rect">
            <a:avLst/>
          </a:prstGeom>
          <a:noFill/>
          <a:extLst>
            <a:ext uri="{909E8E84-426E-40DD-AFC4-6F175D3DCCD1}">
              <a14:hiddenFill xmlns:a14="http://schemas.microsoft.com/office/drawing/2010/main">
                <a:solidFill>
                  <a:srgbClr val="FFFFFF"/>
                </a:solidFill>
              </a14:hiddenFill>
            </a:ext>
          </a:extLst>
        </p:spPr>
      </p:pic>
      <p:sp>
        <p:nvSpPr>
          <p:cNvPr id="23" name="Text Placeholder 5">
            <a:extLst>
              <a:ext uri="{FF2B5EF4-FFF2-40B4-BE49-F238E27FC236}">
                <a16:creationId xmlns:a16="http://schemas.microsoft.com/office/drawing/2014/main" id="{EA59E958-0CDA-4578-8755-FE6B213BD223}"/>
              </a:ext>
            </a:extLst>
          </p:cNvPr>
          <p:cNvSpPr txBox="1"/>
          <p:nvPr/>
        </p:nvSpPr>
        <p:spPr>
          <a:xfrm>
            <a:off x="2819400" y="1219200"/>
            <a:ext cx="27432000" cy="1791163"/>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2820815">
              <a:spcBef>
                <a:spcPct val="20000"/>
              </a:spcBef>
              <a:defRPr/>
            </a:pPr>
            <a:r>
              <a:rPr lang="en-US" sz="4400" dirty="0">
                <a:solidFill>
                  <a:schemeClr val="tx1"/>
                </a:solidFill>
                <a:latin typeface="Cambria Math" panose="02040503050406030204" pitchFamily="18" charset="0"/>
                <a:ea typeface="Cambria Math" panose="02040503050406030204" pitchFamily="18" charset="0"/>
              </a:rPr>
              <a:t>Mikhail Yakovlev</a:t>
            </a:r>
          </a:p>
          <a:p>
            <a:pPr algn="ctr" defTabSz="2820815">
              <a:spcBef>
                <a:spcPct val="20000"/>
              </a:spcBef>
              <a:defRPr/>
            </a:pPr>
            <a:r>
              <a:rPr lang="en-US" sz="4400" dirty="0">
                <a:solidFill>
                  <a:schemeClr val="tx1"/>
                </a:solidFill>
                <a:latin typeface="Cambria Math" panose="02040503050406030204" pitchFamily="18" charset="0"/>
                <a:ea typeface="Cambria Math" panose="02040503050406030204" pitchFamily="18" charset="0"/>
              </a:rPr>
              <a:t>Department of Physics, Kwantlen Polytechnic University</a:t>
            </a:r>
          </a:p>
        </p:txBody>
      </p:sp>
      <p:sp>
        <p:nvSpPr>
          <p:cNvPr id="25" name="Rectangle 24">
            <a:extLst>
              <a:ext uri="{FF2B5EF4-FFF2-40B4-BE49-F238E27FC236}">
                <a16:creationId xmlns:a16="http://schemas.microsoft.com/office/drawing/2014/main" id="{0FE7004B-DC88-4CE6-ABBD-A89546882BD7}"/>
              </a:ext>
            </a:extLst>
          </p:cNvPr>
          <p:cNvSpPr/>
          <p:nvPr/>
        </p:nvSpPr>
        <p:spPr>
          <a:xfrm flipH="1">
            <a:off x="32388844" y="0"/>
            <a:ext cx="529556" cy="32918400"/>
          </a:xfrm>
          <a:prstGeom prst="rect">
            <a:avLst/>
          </a:prstGeom>
          <a:solidFill>
            <a:srgbClr val="B381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50"/>
          </a:p>
        </p:txBody>
      </p:sp>
      <p:sp>
        <p:nvSpPr>
          <p:cNvPr id="8" name="TextBox 7">
            <a:extLst>
              <a:ext uri="{FF2B5EF4-FFF2-40B4-BE49-F238E27FC236}">
                <a16:creationId xmlns:a16="http://schemas.microsoft.com/office/drawing/2014/main" id="{584F55FA-4A9F-4AA3-AF68-A5062297B950}"/>
              </a:ext>
            </a:extLst>
          </p:cNvPr>
          <p:cNvSpPr txBox="1"/>
          <p:nvPr/>
        </p:nvSpPr>
        <p:spPr>
          <a:xfrm>
            <a:off x="3886200" y="22860000"/>
            <a:ext cx="529312"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a:t>
            </a:r>
          </a:p>
        </p:txBody>
      </p:sp>
      <p:sp>
        <p:nvSpPr>
          <p:cNvPr id="32" name="TextBox 31">
            <a:extLst>
              <a:ext uri="{FF2B5EF4-FFF2-40B4-BE49-F238E27FC236}">
                <a16:creationId xmlns:a16="http://schemas.microsoft.com/office/drawing/2014/main" id="{EE338D0F-0A67-40D1-B6AF-E9F35DD512D4}"/>
              </a:ext>
            </a:extLst>
          </p:cNvPr>
          <p:cNvSpPr txBox="1"/>
          <p:nvPr/>
        </p:nvSpPr>
        <p:spPr>
          <a:xfrm>
            <a:off x="7739504" y="22250400"/>
            <a:ext cx="529312"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a:t>
            </a:r>
          </a:p>
        </p:txBody>
      </p:sp>
      <p:sp>
        <p:nvSpPr>
          <p:cNvPr id="34" name="TextBox 33">
            <a:extLst>
              <a:ext uri="{FF2B5EF4-FFF2-40B4-BE49-F238E27FC236}">
                <a16:creationId xmlns:a16="http://schemas.microsoft.com/office/drawing/2014/main" id="{D61CEBFC-A757-44D4-AAC2-580954E7DC4A}"/>
              </a:ext>
            </a:extLst>
          </p:cNvPr>
          <p:cNvSpPr txBox="1"/>
          <p:nvPr/>
        </p:nvSpPr>
        <p:spPr>
          <a:xfrm>
            <a:off x="12954000" y="24652069"/>
            <a:ext cx="529312"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a:t>
            </a:r>
          </a:p>
        </p:txBody>
      </p:sp>
      <p:sp>
        <p:nvSpPr>
          <p:cNvPr id="35" name="TextBox 34">
            <a:extLst>
              <a:ext uri="{FF2B5EF4-FFF2-40B4-BE49-F238E27FC236}">
                <a16:creationId xmlns:a16="http://schemas.microsoft.com/office/drawing/2014/main" id="{F3C28ABE-5037-4F65-B08D-1A52E93B5EF6}"/>
              </a:ext>
            </a:extLst>
          </p:cNvPr>
          <p:cNvSpPr txBox="1"/>
          <p:nvPr/>
        </p:nvSpPr>
        <p:spPr>
          <a:xfrm>
            <a:off x="2895600" y="28843069"/>
            <a:ext cx="529312"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a:t>
            </a:r>
          </a:p>
        </p:txBody>
      </p:sp>
      <p:sp>
        <p:nvSpPr>
          <p:cNvPr id="36" name="TextBox 35">
            <a:extLst>
              <a:ext uri="{FF2B5EF4-FFF2-40B4-BE49-F238E27FC236}">
                <a16:creationId xmlns:a16="http://schemas.microsoft.com/office/drawing/2014/main" id="{E60FA894-171E-4B26-8A86-40A15FC2953B}"/>
              </a:ext>
            </a:extLst>
          </p:cNvPr>
          <p:cNvSpPr txBox="1"/>
          <p:nvPr/>
        </p:nvSpPr>
        <p:spPr>
          <a:xfrm>
            <a:off x="7739504" y="27051000"/>
            <a:ext cx="529312"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a:t>
            </a:r>
          </a:p>
        </p:txBody>
      </p:sp>
      <p:sp>
        <p:nvSpPr>
          <p:cNvPr id="38" name="TextBox 37">
            <a:extLst>
              <a:ext uri="{FF2B5EF4-FFF2-40B4-BE49-F238E27FC236}">
                <a16:creationId xmlns:a16="http://schemas.microsoft.com/office/drawing/2014/main" id="{A6933224-50C5-41AE-BA6E-6D66009DD995}"/>
              </a:ext>
            </a:extLst>
          </p:cNvPr>
          <p:cNvSpPr txBox="1"/>
          <p:nvPr/>
        </p:nvSpPr>
        <p:spPr>
          <a:xfrm>
            <a:off x="19278600" y="24975234"/>
            <a:ext cx="529312"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a:t>
            </a:r>
          </a:p>
        </p:txBody>
      </p:sp>
      <p:sp>
        <p:nvSpPr>
          <p:cNvPr id="40" name="TextBox 39">
            <a:extLst>
              <a:ext uri="{FF2B5EF4-FFF2-40B4-BE49-F238E27FC236}">
                <a16:creationId xmlns:a16="http://schemas.microsoft.com/office/drawing/2014/main" id="{83E8DDD2-63F6-457E-85E6-710A86AF401D}"/>
              </a:ext>
            </a:extLst>
          </p:cNvPr>
          <p:cNvSpPr txBox="1"/>
          <p:nvPr/>
        </p:nvSpPr>
        <p:spPr>
          <a:xfrm>
            <a:off x="23164800" y="22994498"/>
            <a:ext cx="529312"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a:t>
            </a:r>
          </a:p>
        </p:txBody>
      </p:sp>
      <p:sp>
        <p:nvSpPr>
          <p:cNvPr id="42" name="TextBox 41">
            <a:extLst>
              <a:ext uri="{FF2B5EF4-FFF2-40B4-BE49-F238E27FC236}">
                <a16:creationId xmlns:a16="http://schemas.microsoft.com/office/drawing/2014/main" id="{47148A17-840D-4284-BE0E-CDA5B95A9DB4}"/>
              </a:ext>
            </a:extLst>
          </p:cNvPr>
          <p:cNvSpPr txBox="1"/>
          <p:nvPr/>
        </p:nvSpPr>
        <p:spPr>
          <a:xfrm>
            <a:off x="25233754" y="25146000"/>
            <a:ext cx="529312"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a:t>
            </a:r>
          </a:p>
        </p:txBody>
      </p:sp>
      <p:sp>
        <p:nvSpPr>
          <p:cNvPr id="45" name="TextBox 44">
            <a:extLst>
              <a:ext uri="{FF2B5EF4-FFF2-40B4-BE49-F238E27FC236}">
                <a16:creationId xmlns:a16="http://schemas.microsoft.com/office/drawing/2014/main" id="{82BD71AD-9E81-4A96-9E22-23D5898CB56F}"/>
              </a:ext>
            </a:extLst>
          </p:cNvPr>
          <p:cNvSpPr txBox="1"/>
          <p:nvPr/>
        </p:nvSpPr>
        <p:spPr>
          <a:xfrm>
            <a:off x="30099000" y="25469165"/>
            <a:ext cx="529312"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a:t>
            </a:r>
          </a:p>
        </p:txBody>
      </p:sp>
      <p:sp>
        <p:nvSpPr>
          <p:cNvPr id="48" name="TextBox 47">
            <a:extLst>
              <a:ext uri="{FF2B5EF4-FFF2-40B4-BE49-F238E27FC236}">
                <a16:creationId xmlns:a16="http://schemas.microsoft.com/office/drawing/2014/main" id="{0523EB64-0908-459C-9855-9A0B023EF580}"/>
              </a:ext>
            </a:extLst>
          </p:cNvPr>
          <p:cNvSpPr txBox="1"/>
          <p:nvPr/>
        </p:nvSpPr>
        <p:spPr>
          <a:xfrm>
            <a:off x="2939683" y="31673800"/>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49" name="TextBox 48">
            <a:extLst>
              <a:ext uri="{FF2B5EF4-FFF2-40B4-BE49-F238E27FC236}">
                <a16:creationId xmlns:a16="http://schemas.microsoft.com/office/drawing/2014/main" id="{B5D8FC4E-E994-4CF5-8A88-2E1D17289066}"/>
              </a:ext>
            </a:extLst>
          </p:cNvPr>
          <p:cNvSpPr txBox="1"/>
          <p:nvPr/>
        </p:nvSpPr>
        <p:spPr>
          <a:xfrm>
            <a:off x="3930283" y="25772595"/>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50" name="TextBox 49">
            <a:extLst>
              <a:ext uri="{FF2B5EF4-FFF2-40B4-BE49-F238E27FC236}">
                <a16:creationId xmlns:a16="http://schemas.microsoft.com/office/drawing/2014/main" id="{E3F84E3E-6F68-4C4D-B90D-B1FD4E13B142}"/>
              </a:ext>
            </a:extLst>
          </p:cNvPr>
          <p:cNvSpPr txBox="1"/>
          <p:nvPr/>
        </p:nvSpPr>
        <p:spPr>
          <a:xfrm>
            <a:off x="7783587" y="25107900"/>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51" name="TextBox 50">
            <a:extLst>
              <a:ext uri="{FF2B5EF4-FFF2-40B4-BE49-F238E27FC236}">
                <a16:creationId xmlns:a16="http://schemas.microsoft.com/office/drawing/2014/main" id="{51D77DB5-52EB-44B2-80B0-B65143BE602F}"/>
              </a:ext>
            </a:extLst>
          </p:cNvPr>
          <p:cNvSpPr txBox="1"/>
          <p:nvPr/>
        </p:nvSpPr>
        <p:spPr>
          <a:xfrm>
            <a:off x="7783587" y="29908500"/>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52" name="TextBox 51">
            <a:extLst>
              <a:ext uri="{FF2B5EF4-FFF2-40B4-BE49-F238E27FC236}">
                <a16:creationId xmlns:a16="http://schemas.microsoft.com/office/drawing/2014/main" id="{FE2D5C5F-21BA-480F-8A58-6E4729F1619E}"/>
              </a:ext>
            </a:extLst>
          </p:cNvPr>
          <p:cNvSpPr txBox="1"/>
          <p:nvPr/>
        </p:nvSpPr>
        <p:spPr>
          <a:xfrm>
            <a:off x="12998083" y="27491203"/>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55" name="TextBox 54">
            <a:extLst>
              <a:ext uri="{FF2B5EF4-FFF2-40B4-BE49-F238E27FC236}">
                <a16:creationId xmlns:a16="http://schemas.microsoft.com/office/drawing/2014/main" id="{6E28C7B4-A2B0-4CF6-823C-0FE4D23AC517}"/>
              </a:ext>
            </a:extLst>
          </p:cNvPr>
          <p:cNvSpPr txBox="1"/>
          <p:nvPr/>
        </p:nvSpPr>
        <p:spPr>
          <a:xfrm>
            <a:off x="19322683" y="27889200"/>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56" name="TextBox 55">
            <a:extLst>
              <a:ext uri="{FF2B5EF4-FFF2-40B4-BE49-F238E27FC236}">
                <a16:creationId xmlns:a16="http://schemas.microsoft.com/office/drawing/2014/main" id="{6C74B493-0201-4144-ACB2-ABDCCC8FC096}"/>
              </a:ext>
            </a:extLst>
          </p:cNvPr>
          <p:cNvSpPr txBox="1"/>
          <p:nvPr/>
        </p:nvSpPr>
        <p:spPr>
          <a:xfrm>
            <a:off x="23202900" y="25908000"/>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57" name="TextBox 56">
            <a:extLst>
              <a:ext uri="{FF2B5EF4-FFF2-40B4-BE49-F238E27FC236}">
                <a16:creationId xmlns:a16="http://schemas.microsoft.com/office/drawing/2014/main" id="{D408DD91-E3FE-4C71-BAF9-D0DB2CEAA0B5}"/>
              </a:ext>
            </a:extLst>
          </p:cNvPr>
          <p:cNvSpPr txBox="1"/>
          <p:nvPr/>
        </p:nvSpPr>
        <p:spPr>
          <a:xfrm>
            <a:off x="27382904" y="25797995"/>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59" name="TextBox 58">
            <a:extLst>
              <a:ext uri="{FF2B5EF4-FFF2-40B4-BE49-F238E27FC236}">
                <a16:creationId xmlns:a16="http://schemas.microsoft.com/office/drawing/2014/main" id="{81FD98D5-BDDD-4071-A51A-BC7B0FF9A644}"/>
              </a:ext>
            </a:extLst>
          </p:cNvPr>
          <p:cNvSpPr txBox="1"/>
          <p:nvPr/>
        </p:nvSpPr>
        <p:spPr>
          <a:xfrm>
            <a:off x="25277837" y="30022800"/>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60" name="TextBox 59">
            <a:extLst>
              <a:ext uri="{FF2B5EF4-FFF2-40B4-BE49-F238E27FC236}">
                <a16:creationId xmlns:a16="http://schemas.microsoft.com/office/drawing/2014/main" id="{78828F93-EE51-44E2-9559-5BCBA52F6E88}"/>
              </a:ext>
            </a:extLst>
          </p:cNvPr>
          <p:cNvSpPr txBox="1"/>
          <p:nvPr/>
        </p:nvSpPr>
        <p:spPr>
          <a:xfrm>
            <a:off x="30138858" y="28346400"/>
            <a:ext cx="338554" cy="646331"/>
          </a:xfrm>
          <a:prstGeom prst="rect">
            <a:avLst/>
          </a:prstGeom>
          <a:noFill/>
        </p:spPr>
        <p:txBody>
          <a:bodyPr wrap="none" rtlCol="0">
            <a:spAutoFit/>
          </a:bodyPr>
          <a:lstStyle/>
          <a:p>
            <a:r>
              <a:rPr lang="en-CA" sz="3600" dirty="0">
                <a:solidFill>
                  <a:schemeClr val="bg2">
                    <a:lumMod val="50000"/>
                  </a:schemeClr>
                </a:solidFill>
                <a:latin typeface="Cambria Math" panose="02040503050406030204" pitchFamily="18" charset="0"/>
                <a:ea typeface="Cambria Math" panose="02040503050406030204" pitchFamily="18" charset="0"/>
              </a:rPr>
              <a:t>-</a:t>
            </a:r>
          </a:p>
        </p:txBody>
      </p:sp>
      <p:sp>
        <p:nvSpPr>
          <p:cNvPr id="61" name="TextBox 60">
            <a:extLst>
              <a:ext uri="{FF2B5EF4-FFF2-40B4-BE49-F238E27FC236}">
                <a16:creationId xmlns:a16="http://schemas.microsoft.com/office/drawing/2014/main" id="{4170ADE3-4A56-480B-9BC4-D799DC91F1EA}"/>
              </a:ext>
            </a:extLst>
          </p:cNvPr>
          <p:cNvSpPr txBox="1"/>
          <p:nvPr/>
        </p:nvSpPr>
        <p:spPr>
          <a:xfrm>
            <a:off x="3920987" y="24328903"/>
            <a:ext cx="509884" cy="670828"/>
          </a:xfrm>
          <a:prstGeom prst="ellipse">
            <a:avLst/>
          </a:prstGeom>
          <a:solidFill>
            <a:srgbClr val="C9A4E4"/>
          </a:solidFill>
        </p:spPr>
        <p:txBody>
          <a:bodyPr wrap="non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1</a:t>
            </a:r>
          </a:p>
        </p:txBody>
      </p:sp>
      <p:sp>
        <p:nvSpPr>
          <p:cNvPr id="63" name="TextBox 62">
            <a:extLst>
              <a:ext uri="{FF2B5EF4-FFF2-40B4-BE49-F238E27FC236}">
                <a16:creationId xmlns:a16="http://schemas.microsoft.com/office/drawing/2014/main" id="{BAD20B55-7109-44AD-8E27-4CBD26D4C511}"/>
              </a:ext>
            </a:extLst>
          </p:cNvPr>
          <p:cNvSpPr txBox="1"/>
          <p:nvPr/>
        </p:nvSpPr>
        <p:spPr>
          <a:xfrm>
            <a:off x="2930387" y="30279759"/>
            <a:ext cx="509884" cy="670828"/>
          </a:xfrm>
          <a:prstGeom prst="ellipse">
            <a:avLst/>
          </a:prstGeom>
          <a:solidFill>
            <a:srgbClr val="C9A4E4"/>
          </a:solidFill>
        </p:spPr>
        <p:txBody>
          <a:bodyPr wrap="non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2</a:t>
            </a:r>
          </a:p>
        </p:txBody>
      </p:sp>
      <p:sp>
        <p:nvSpPr>
          <p:cNvPr id="64" name="TextBox 63">
            <a:extLst>
              <a:ext uri="{FF2B5EF4-FFF2-40B4-BE49-F238E27FC236}">
                <a16:creationId xmlns:a16="http://schemas.microsoft.com/office/drawing/2014/main" id="{6955FF62-5E59-497E-B173-659C7E56F612}"/>
              </a:ext>
            </a:extLst>
          </p:cNvPr>
          <p:cNvSpPr txBox="1"/>
          <p:nvPr/>
        </p:nvSpPr>
        <p:spPr>
          <a:xfrm>
            <a:off x="7788247" y="23698200"/>
            <a:ext cx="509884" cy="670828"/>
          </a:xfrm>
          <a:prstGeom prst="ellipse">
            <a:avLst/>
          </a:prstGeom>
          <a:solidFill>
            <a:srgbClr val="C9A4E4"/>
          </a:solidFill>
        </p:spPr>
        <p:txBody>
          <a:bodyPr wrap="non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3</a:t>
            </a:r>
          </a:p>
        </p:txBody>
      </p:sp>
      <p:sp>
        <p:nvSpPr>
          <p:cNvPr id="65" name="TextBox 64">
            <a:extLst>
              <a:ext uri="{FF2B5EF4-FFF2-40B4-BE49-F238E27FC236}">
                <a16:creationId xmlns:a16="http://schemas.microsoft.com/office/drawing/2014/main" id="{1D1B1E36-6D4B-4CF5-9C1D-514A54858C90}"/>
              </a:ext>
            </a:extLst>
          </p:cNvPr>
          <p:cNvSpPr txBox="1"/>
          <p:nvPr/>
        </p:nvSpPr>
        <p:spPr>
          <a:xfrm>
            <a:off x="7772317" y="28535531"/>
            <a:ext cx="509884" cy="670828"/>
          </a:xfrm>
          <a:prstGeom prst="ellipse">
            <a:avLst/>
          </a:prstGeom>
          <a:solidFill>
            <a:srgbClr val="C9A4E4"/>
          </a:solidFill>
        </p:spPr>
        <p:txBody>
          <a:bodyPr wrap="non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4</a:t>
            </a:r>
          </a:p>
        </p:txBody>
      </p:sp>
      <p:sp>
        <p:nvSpPr>
          <p:cNvPr id="66" name="TextBox 65">
            <a:extLst>
              <a:ext uri="{FF2B5EF4-FFF2-40B4-BE49-F238E27FC236}">
                <a16:creationId xmlns:a16="http://schemas.microsoft.com/office/drawing/2014/main" id="{3F2C7DAE-FFF2-466C-A2E1-E290755D2213}"/>
              </a:ext>
            </a:extLst>
          </p:cNvPr>
          <p:cNvSpPr txBox="1"/>
          <p:nvPr/>
        </p:nvSpPr>
        <p:spPr>
          <a:xfrm>
            <a:off x="12986813" y="26121160"/>
            <a:ext cx="509884" cy="670828"/>
          </a:xfrm>
          <a:prstGeom prst="ellipse">
            <a:avLst/>
          </a:prstGeom>
          <a:solidFill>
            <a:srgbClr val="C9A4E4"/>
          </a:solidFill>
        </p:spPr>
        <p:txBody>
          <a:bodyPr wrap="non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5</a:t>
            </a:r>
          </a:p>
        </p:txBody>
      </p:sp>
      <p:sp>
        <p:nvSpPr>
          <p:cNvPr id="67" name="TextBox 66">
            <a:extLst>
              <a:ext uri="{FF2B5EF4-FFF2-40B4-BE49-F238E27FC236}">
                <a16:creationId xmlns:a16="http://schemas.microsoft.com/office/drawing/2014/main" id="{E83F1D82-7B9D-40D4-AF56-FD8334CFBD61}"/>
              </a:ext>
            </a:extLst>
          </p:cNvPr>
          <p:cNvSpPr txBox="1"/>
          <p:nvPr/>
        </p:nvSpPr>
        <p:spPr>
          <a:xfrm>
            <a:off x="19351202" y="26456574"/>
            <a:ext cx="509884" cy="670828"/>
          </a:xfrm>
          <a:prstGeom prst="ellipse">
            <a:avLst/>
          </a:prstGeom>
          <a:solidFill>
            <a:srgbClr val="C9A4E4"/>
          </a:solidFill>
        </p:spPr>
        <p:txBody>
          <a:bodyPr wrap="non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6</a:t>
            </a:r>
          </a:p>
        </p:txBody>
      </p:sp>
      <p:sp>
        <p:nvSpPr>
          <p:cNvPr id="68" name="TextBox 67">
            <a:extLst>
              <a:ext uri="{FF2B5EF4-FFF2-40B4-BE49-F238E27FC236}">
                <a16:creationId xmlns:a16="http://schemas.microsoft.com/office/drawing/2014/main" id="{D2F8A05E-3672-4453-9025-70F4F1171B56}"/>
              </a:ext>
            </a:extLst>
          </p:cNvPr>
          <p:cNvSpPr txBox="1"/>
          <p:nvPr/>
        </p:nvSpPr>
        <p:spPr>
          <a:xfrm>
            <a:off x="23192776" y="24499227"/>
            <a:ext cx="509884" cy="670828"/>
          </a:xfrm>
          <a:prstGeom prst="ellipse">
            <a:avLst/>
          </a:prstGeom>
          <a:solidFill>
            <a:srgbClr val="C9A4E4"/>
          </a:solidFill>
        </p:spPr>
        <p:txBody>
          <a:bodyPr wrap="non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7</a:t>
            </a:r>
          </a:p>
        </p:txBody>
      </p:sp>
      <p:sp>
        <p:nvSpPr>
          <p:cNvPr id="69" name="TextBox 68">
            <a:extLst>
              <a:ext uri="{FF2B5EF4-FFF2-40B4-BE49-F238E27FC236}">
                <a16:creationId xmlns:a16="http://schemas.microsoft.com/office/drawing/2014/main" id="{54AF7446-A221-4F58-B140-BB8A5C8F6640}"/>
              </a:ext>
            </a:extLst>
          </p:cNvPr>
          <p:cNvSpPr txBox="1"/>
          <p:nvPr/>
        </p:nvSpPr>
        <p:spPr>
          <a:xfrm>
            <a:off x="25281559" y="28041600"/>
            <a:ext cx="509884" cy="670828"/>
          </a:xfrm>
          <a:prstGeom prst="ellipse">
            <a:avLst/>
          </a:prstGeom>
          <a:solidFill>
            <a:srgbClr val="C9A4E4"/>
          </a:solidFill>
        </p:spPr>
        <p:txBody>
          <a:bodyPr wrap="non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8</a:t>
            </a:r>
          </a:p>
        </p:txBody>
      </p:sp>
      <p:sp>
        <p:nvSpPr>
          <p:cNvPr id="70" name="TextBox 69">
            <a:extLst>
              <a:ext uri="{FF2B5EF4-FFF2-40B4-BE49-F238E27FC236}">
                <a16:creationId xmlns:a16="http://schemas.microsoft.com/office/drawing/2014/main" id="{4B7BAC51-F8AF-4647-8A83-511B56AF8BAD}"/>
              </a:ext>
            </a:extLst>
          </p:cNvPr>
          <p:cNvSpPr txBox="1"/>
          <p:nvPr/>
        </p:nvSpPr>
        <p:spPr>
          <a:xfrm>
            <a:off x="30131433" y="26913572"/>
            <a:ext cx="509884" cy="670828"/>
          </a:xfrm>
          <a:prstGeom prst="ellipse">
            <a:avLst/>
          </a:prstGeom>
          <a:solidFill>
            <a:srgbClr val="C9A4E4"/>
          </a:solidFill>
        </p:spPr>
        <p:txBody>
          <a:bodyPr wrap="non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9</a:t>
            </a:r>
          </a:p>
        </p:txBody>
      </p:sp>
      <p:sp>
        <p:nvSpPr>
          <p:cNvPr id="71" name="TextBox 70">
            <a:extLst>
              <a:ext uri="{FF2B5EF4-FFF2-40B4-BE49-F238E27FC236}">
                <a16:creationId xmlns:a16="http://schemas.microsoft.com/office/drawing/2014/main" id="{8F8E1910-E66A-4339-AF1E-FB8934C88FB7}"/>
              </a:ext>
            </a:extLst>
          </p:cNvPr>
          <p:cNvSpPr txBox="1"/>
          <p:nvPr/>
        </p:nvSpPr>
        <p:spPr>
          <a:xfrm>
            <a:off x="3893696" y="22117050"/>
            <a:ext cx="578059" cy="477054"/>
          </a:xfrm>
          <a:prstGeom prst="rect">
            <a:avLst/>
          </a:prstGeom>
          <a:solidFill>
            <a:schemeClr val="bg1">
              <a:lumMod val="75000"/>
            </a:schemeClr>
          </a:solidFill>
        </p:spPr>
        <p:txBody>
          <a:bodyPr wrap="squar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R2</a:t>
            </a:r>
          </a:p>
        </p:txBody>
      </p:sp>
      <p:sp>
        <p:nvSpPr>
          <p:cNvPr id="72" name="TextBox 71">
            <a:extLst>
              <a:ext uri="{FF2B5EF4-FFF2-40B4-BE49-F238E27FC236}">
                <a16:creationId xmlns:a16="http://schemas.microsoft.com/office/drawing/2014/main" id="{3AF5EBF9-307C-4CBA-A1D4-748B94D73E87}"/>
              </a:ext>
            </a:extLst>
          </p:cNvPr>
          <p:cNvSpPr txBox="1"/>
          <p:nvPr/>
        </p:nvSpPr>
        <p:spPr>
          <a:xfrm>
            <a:off x="2246600" y="24369028"/>
            <a:ext cx="578059" cy="477054"/>
          </a:xfrm>
          <a:prstGeom prst="rect">
            <a:avLst/>
          </a:prstGeom>
          <a:solidFill>
            <a:schemeClr val="bg1">
              <a:lumMod val="75000"/>
            </a:schemeClr>
          </a:solidFill>
        </p:spPr>
        <p:txBody>
          <a:bodyPr wrap="squar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R1</a:t>
            </a:r>
          </a:p>
        </p:txBody>
      </p:sp>
      <p:sp>
        <p:nvSpPr>
          <p:cNvPr id="73" name="TextBox 72">
            <a:extLst>
              <a:ext uri="{FF2B5EF4-FFF2-40B4-BE49-F238E27FC236}">
                <a16:creationId xmlns:a16="http://schemas.microsoft.com/office/drawing/2014/main" id="{87FD8D40-8B9A-4596-8BF8-4CC58404B13B}"/>
              </a:ext>
            </a:extLst>
          </p:cNvPr>
          <p:cNvSpPr txBox="1"/>
          <p:nvPr/>
        </p:nvSpPr>
        <p:spPr>
          <a:xfrm>
            <a:off x="9847415" y="24357587"/>
            <a:ext cx="1381102" cy="477054"/>
          </a:xfrm>
          <a:prstGeom prst="rect">
            <a:avLst/>
          </a:prstGeom>
          <a:solidFill>
            <a:srgbClr val="BFBFBF"/>
          </a:solidFill>
        </p:spPr>
        <p:txBody>
          <a:bodyPr wrap="squar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C2</a:t>
            </a:r>
          </a:p>
        </p:txBody>
      </p:sp>
      <p:sp>
        <p:nvSpPr>
          <p:cNvPr id="75" name="TextBox 74">
            <a:extLst>
              <a:ext uri="{FF2B5EF4-FFF2-40B4-BE49-F238E27FC236}">
                <a16:creationId xmlns:a16="http://schemas.microsoft.com/office/drawing/2014/main" id="{889FE718-A49D-4D78-83EA-1FD81D046D33}"/>
              </a:ext>
            </a:extLst>
          </p:cNvPr>
          <p:cNvSpPr txBox="1"/>
          <p:nvPr/>
        </p:nvSpPr>
        <p:spPr>
          <a:xfrm>
            <a:off x="12810927" y="23869635"/>
            <a:ext cx="861654" cy="477054"/>
          </a:xfrm>
          <a:prstGeom prst="rect">
            <a:avLst/>
          </a:prstGeom>
          <a:solidFill>
            <a:srgbClr val="BFBFBF"/>
          </a:solidFill>
        </p:spPr>
        <p:txBody>
          <a:bodyPr wrap="squar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R3</a:t>
            </a:r>
          </a:p>
        </p:txBody>
      </p:sp>
      <p:sp>
        <p:nvSpPr>
          <p:cNvPr id="76" name="TextBox 75">
            <a:extLst>
              <a:ext uri="{FF2B5EF4-FFF2-40B4-BE49-F238E27FC236}">
                <a16:creationId xmlns:a16="http://schemas.microsoft.com/office/drawing/2014/main" id="{759F067A-A905-48C9-9334-82E4F2A56EFE}"/>
              </a:ext>
            </a:extLst>
          </p:cNvPr>
          <p:cNvSpPr txBox="1"/>
          <p:nvPr/>
        </p:nvSpPr>
        <p:spPr>
          <a:xfrm>
            <a:off x="23113330" y="26973996"/>
            <a:ext cx="578059" cy="477054"/>
          </a:xfrm>
          <a:prstGeom prst="rect">
            <a:avLst/>
          </a:prstGeom>
          <a:solidFill>
            <a:schemeClr val="bg1">
              <a:lumMod val="75000"/>
            </a:schemeClr>
          </a:solidFill>
        </p:spPr>
        <p:txBody>
          <a:bodyPr wrap="squar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R4</a:t>
            </a:r>
          </a:p>
        </p:txBody>
      </p:sp>
      <p:sp>
        <p:nvSpPr>
          <p:cNvPr id="77" name="TextBox 76">
            <a:extLst>
              <a:ext uri="{FF2B5EF4-FFF2-40B4-BE49-F238E27FC236}">
                <a16:creationId xmlns:a16="http://schemas.microsoft.com/office/drawing/2014/main" id="{062E7B9B-CA8C-4E53-A92F-943F1C1CDED1}"/>
              </a:ext>
            </a:extLst>
          </p:cNvPr>
          <p:cNvSpPr txBox="1"/>
          <p:nvPr/>
        </p:nvSpPr>
        <p:spPr>
          <a:xfrm>
            <a:off x="27162952" y="30138119"/>
            <a:ext cx="578059" cy="477054"/>
          </a:xfrm>
          <a:prstGeom prst="rect">
            <a:avLst/>
          </a:prstGeom>
          <a:solidFill>
            <a:schemeClr val="bg1">
              <a:lumMod val="75000"/>
            </a:schemeClr>
          </a:solidFill>
        </p:spPr>
        <p:txBody>
          <a:bodyPr wrap="squar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R5</a:t>
            </a:r>
          </a:p>
        </p:txBody>
      </p:sp>
      <p:sp>
        <p:nvSpPr>
          <p:cNvPr id="78" name="TextBox 77">
            <a:extLst>
              <a:ext uri="{FF2B5EF4-FFF2-40B4-BE49-F238E27FC236}">
                <a16:creationId xmlns:a16="http://schemas.microsoft.com/office/drawing/2014/main" id="{F7DDCFF1-884B-4E2C-95C3-79F352CDF15A}"/>
              </a:ext>
            </a:extLst>
          </p:cNvPr>
          <p:cNvSpPr txBox="1"/>
          <p:nvPr/>
        </p:nvSpPr>
        <p:spPr>
          <a:xfrm>
            <a:off x="27166702" y="31727775"/>
            <a:ext cx="578059" cy="477054"/>
          </a:xfrm>
          <a:prstGeom prst="rect">
            <a:avLst/>
          </a:prstGeom>
          <a:solidFill>
            <a:schemeClr val="bg1">
              <a:lumMod val="75000"/>
            </a:schemeClr>
          </a:solidFill>
        </p:spPr>
        <p:txBody>
          <a:bodyPr wrap="squar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C1</a:t>
            </a:r>
          </a:p>
        </p:txBody>
      </p:sp>
      <p:sp>
        <p:nvSpPr>
          <p:cNvPr id="79" name="TextBox 78">
            <a:extLst>
              <a:ext uri="{FF2B5EF4-FFF2-40B4-BE49-F238E27FC236}">
                <a16:creationId xmlns:a16="http://schemas.microsoft.com/office/drawing/2014/main" id="{A53EF2ED-71E4-4CB8-B408-5EBFBDB2AF0F}"/>
              </a:ext>
            </a:extLst>
          </p:cNvPr>
          <p:cNvSpPr txBox="1"/>
          <p:nvPr/>
        </p:nvSpPr>
        <p:spPr>
          <a:xfrm>
            <a:off x="30093741" y="24200385"/>
            <a:ext cx="578059" cy="477054"/>
          </a:xfrm>
          <a:prstGeom prst="rect">
            <a:avLst/>
          </a:prstGeom>
          <a:solidFill>
            <a:schemeClr val="bg1">
              <a:lumMod val="75000"/>
            </a:schemeClr>
          </a:solidFill>
        </p:spPr>
        <p:txBody>
          <a:bodyPr wrap="square" rtlCol="0">
            <a:spAutoFit/>
          </a:bodyPr>
          <a:lstStyle/>
          <a:p>
            <a:pPr algn="ctr"/>
            <a:r>
              <a:rPr lang="en-CA" sz="2500" dirty="0">
                <a:solidFill>
                  <a:srgbClr val="000000"/>
                </a:solidFill>
                <a:latin typeface="Cambria Math" panose="02040503050406030204" pitchFamily="18" charset="0"/>
                <a:ea typeface="Cambria Math" panose="02040503050406030204" pitchFamily="18" charset="0"/>
              </a:rPr>
              <a:t>R6</a:t>
            </a:r>
          </a:p>
        </p:txBody>
      </p:sp>
      <p:sp>
        <p:nvSpPr>
          <p:cNvPr id="87" name="TextBox 86">
            <a:extLst>
              <a:ext uri="{FF2B5EF4-FFF2-40B4-BE49-F238E27FC236}">
                <a16:creationId xmlns:a16="http://schemas.microsoft.com/office/drawing/2014/main" id="{2280D0DA-A583-4299-B6DF-9207D3C0C48B}"/>
              </a:ext>
            </a:extLst>
          </p:cNvPr>
          <p:cNvSpPr txBox="1"/>
          <p:nvPr/>
        </p:nvSpPr>
        <p:spPr>
          <a:xfrm>
            <a:off x="15803361" y="25146000"/>
            <a:ext cx="1548886" cy="477054"/>
          </a:xfrm>
          <a:prstGeom prst="rect">
            <a:avLst/>
          </a:prstGeom>
          <a:noFill/>
        </p:spPr>
        <p:txBody>
          <a:bodyPr wrap="none" rtlCol="0">
            <a:spAutoFit/>
          </a:bodyPr>
          <a:lstStyle/>
          <a:p>
            <a:r>
              <a:rPr lang="en-CA" sz="2500" dirty="0">
                <a:solidFill>
                  <a:srgbClr val="000000"/>
                </a:solidFill>
                <a:latin typeface="Cambria Math" panose="02040503050406030204" pitchFamily="18" charset="0"/>
                <a:ea typeface="Cambria Math" panose="02040503050406030204" pitchFamily="18" charset="0"/>
              </a:rPr>
              <a:t>Reference</a:t>
            </a:r>
          </a:p>
        </p:txBody>
      </p:sp>
      <p:sp>
        <p:nvSpPr>
          <p:cNvPr id="92" name="TextBox 91">
            <a:extLst>
              <a:ext uri="{FF2B5EF4-FFF2-40B4-BE49-F238E27FC236}">
                <a16:creationId xmlns:a16="http://schemas.microsoft.com/office/drawing/2014/main" id="{45B288D1-77F3-40EE-9FF2-D3E5C9F83C89}"/>
              </a:ext>
            </a:extLst>
          </p:cNvPr>
          <p:cNvSpPr txBox="1"/>
          <p:nvPr/>
        </p:nvSpPr>
        <p:spPr>
          <a:xfrm>
            <a:off x="15152612" y="27266444"/>
            <a:ext cx="1015977" cy="707886"/>
          </a:xfrm>
          <a:prstGeom prst="rect">
            <a:avLst/>
          </a:prstGeom>
          <a:noFill/>
        </p:spPr>
        <p:txBody>
          <a:bodyPr wrap="square" rtlCol="0">
            <a:spAutoFit/>
          </a:bodyPr>
          <a:lstStyle/>
          <a:p>
            <a:pPr algn="ctr"/>
            <a:r>
              <a:rPr lang="en-CA" sz="4000" b="1" u="sng" dirty="0">
                <a:solidFill>
                  <a:srgbClr val="000000"/>
                </a:solidFill>
                <a:latin typeface="Cambria Math" panose="02040503050406030204" pitchFamily="18" charset="0"/>
                <a:ea typeface="Cambria Math" panose="02040503050406030204" pitchFamily="18" charset="0"/>
              </a:rPr>
              <a:t>LIA</a:t>
            </a:r>
          </a:p>
        </p:txBody>
      </p:sp>
      <p:sp>
        <p:nvSpPr>
          <p:cNvPr id="94" name="TextBox 93">
            <a:extLst>
              <a:ext uri="{FF2B5EF4-FFF2-40B4-BE49-F238E27FC236}">
                <a16:creationId xmlns:a16="http://schemas.microsoft.com/office/drawing/2014/main" id="{5C5EA1F5-3071-4AD0-8CE5-BAAE5FFF8E09}"/>
              </a:ext>
            </a:extLst>
          </p:cNvPr>
          <p:cNvSpPr txBox="1"/>
          <p:nvPr/>
        </p:nvSpPr>
        <p:spPr>
          <a:xfrm>
            <a:off x="17653558" y="23133531"/>
            <a:ext cx="3663979" cy="707886"/>
          </a:xfrm>
          <a:prstGeom prst="rect">
            <a:avLst/>
          </a:prstGeom>
          <a:noFill/>
        </p:spPr>
        <p:txBody>
          <a:bodyPr wrap="square" rtlCol="0">
            <a:spAutoFit/>
          </a:bodyPr>
          <a:lstStyle/>
          <a:p>
            <a:pPr algn="ctr"/>
            <a:r>
              <a:rPr lang="en-CA" sz="4000" b="1" u="sng" dirty="0">
                <a:solidFill>
                  <a:srgbClr val="000000"/>
                </a:solidFill>
                <a:latin typeface="Cambria Math" panose="02040503050406030204" pitchFamily="18" charset="0"/>
                <a:ea typeface="Cambria Math" panose="02040503050406030204" pitchFamily="18" charset="0"/>
              </a:rPr>
              <a:t>PI Controller</a:t>
            </a:r>
          </a:p>
        </p:txBody>
      </p:sp>
      <p:sp>
        <p:nvSpPr>
          <p:cNvPr id="95" name="TextBox 94">
            <a:extLst>
              <a:ext uri="{FF2B5EF4-FFF2-40B4-BE49-F238E27FC236}">
                <a16:creationId xmlns:a16="http://schemas.microsoft.com/office/drawing/2014/main" id="{B31E8CDE-A9DA-466B-963E-73E697E30334}"/>
              </a:ext>
            </a:extLst>
          </p:cNvPr>
          <p:cNvSpPr txBox="1"/>
          <p:nvPr/>
        </p:nvSpPr>
        <p:spPr>
          <a:xfrm>
            <a:off x="10145986" y="22390232"/>
            <a:ext cx="4599569" cy="707886"/>
          </a:xfrm>
          <a:prstGeom prst="rect">
            <a:avLst/>
          </a:prstGeom>
          <a:noFill/>
        </p:spPr>
        <p:txBody>
          <a:bodyPr wrap="square" rtlCol="0">
            <a:spAutoFit/>
          </a:bodyPr>
          <a:lstStyle/>
          <a:p>
            <a:pPr algn="ctr"/>
            <a:r>
              <a:rPr lang="en-CA" sz="4000" b="1" u="sng" dirty="0">
                <a:solidFill>
                  <a:srgbClr val="000000"/>
                </a:solidFill>
                <a:latin typeface="Cambria Math" panose="02040503050406030204" pitchFamily="18" charset="0"/>
                <a:ea typeface="Cambria Math" panose="02040503050406030204" pitchFamily="18" charset="0"/>
              </a:rPr>
              <a:t>Compensating Unit</a:t>
            </a:r>
          </a:p>
        </p:txBody>
      </p:sp>
      <p:sp>
        <p:nvSpPr>
          <p:cNvPr id="2" name="TextBox 1">
            <a:extLst>
              <a:ext uri="{FF2B5EF4-FFF2-40B4-BE49-F238E27FC236}">
                <a16:creationId xmlns:a16="http://schemas.microsoft.com/office/drawing/2014/main" id="{5DD53B85-E108-4867-B538-70F55CEF9F8B}"/>
              </a:ext>
            </a:extLst>
          </p:cNvPr>
          <p:cNvSpPr txBox="1"/>
          <p:nvPr/>
        </p:nvSpPr>
        <p:spPr>
          <a:xfrm>
            <a:off x="2364500" y="2945052"/>
            <a:ext cx="8754644" cy="12157174"/>
          </a:xfrm>
          <a:prstGeom prst="rect">
            <a:avLst/>
          </a:prstGeom>
          <a:noFill/>
        </p:spPr>
        <p:txBody>
          <a:bodyPr wrap="square" rtlCol="0">
            <a:spAutoFit/>
          </a:bodyPr>
          <a:lstStyle/>
          <a:p>
            <a:pPr algn="ctr"/>
            <a:r>
              <a:rPr lang="en-CA" sz="3600" b="1" u="sng" dirty="0">
                <a:latin typeface="Cambria Math" panose="02040503050406030204" pitchFamily="18" charset="0"/>
                <a:ea typeface="Cambria Math" panose="02040503050406030204" pitchFamily="18" charset="0"/>
              </a:rPr>
              <a:t>Quartz Tuning Fork (QTF)</a:t>
            </a:r>
          </a:p>
          <a:p>
            <a:pPr algn="ctr"/>
            <a:endParaRPr lang="en-CA" sz="2200" b="1" u="sng" dirty="0">
              <a:latin typeface="Cambria Math" panose="02040503050406030204" pitchFamily="18" charset="0"/>
              <a:ea typeface="Cambria Math" panose="02040503050406030204" pitchFamily="18" charset="0"/>
            </a:endParaRPr>
          </a:p>
          <a:p>
            <a:pPr algn="just"/>
            <a:r>
              <a:rPr lang="en-CA" sz="2200" dirty="0">
                <a:latin typeface="Cambria Math" panose="02040503050406030204" pitchFamily="18" charset="0"/>
                <a:ea typeface="Cambria Math" panose="02040503050406030204" pitchFamily="18" charset="0"/>
              </a:rPr>
              <a:t>     QTF is a resonator cut from quartz crystal. Main</a:t>
            </a:r>
            <a:r>
              <a:rPr lang="en-US" sz="2200" dirty="0">
                <a:latin typeface="Cambria Math" panose="02040503050406030204" pitchFamily="18" charset="0"/>
                <a:ea typeface="Cambria Math" panose="02040503050406030204" pitchFamily="18" charset="0"/>
                <a:cs typeface="Arial" panose="020B0604020202020204" pitchFamily="34" charset="0"/>
              </a:rPr>
              <a:t> ). The main modern day application of QTF’s is digital watch and sensors.</a:t>
            </a: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US" sz="2200" dirty="0">
              <a:latin typeface="Cambria Math" panose="02040503050406030204" pitchFamily="18" charset="0"/>
              <a:ea typeface="Cambria Math" panose="02040503050406030204" pitchFamily="18" charset="0"/>
              <a:cs typeface="Arial" panose="020B0604020202020204" pitchFamily="34" charset="0"/>
            </a:endParaRPr>
          </a:p>
          <a:p>
            <a:pPr indent="457200" algn="just"/>
            <a:r>
              <a:rPr lang="en-CA" sz="2200" dirty="0">
                <a:latin typeface="Cambria Math" panose="02040503050406030204" pitchFamily="18" charset="0"/>
                <a:ea typeface="Cambria Math" panose="02040503050406030204" pitchFamily="18" charset="0"/>
                <a:cs typeface="Arial" panose="020B0604020202020204" pitchFamily="34" charset="0"/>
              </a:rPr>
              <a:t>Such resonator can be viewed as a mechanical oscillator system, as a damped mass on a spring. </a:t>
            </a:r>
            <a:r>
              <a:rPr lang="en-CA" sz="2200" dirty="0" smtClean="0">
                <a:latin typeface="Cambria Math" panose="02040503050406030204" pitchFamily="18" charset="0"/>
                <a:ea typeface="Cambria Math" panose="02040503050406030204" pitchFamily="18" charset="0"/>
                <a:cs typeface="Arial" panose="020B0604020202020204" pitchFamily="34" charset="0"/>
              </a:rPr>
              <a:t>Due to </a:t>
            </a:r>
            <a:r>
              <a:rPr lang="en-CA" sz="2200" dirty="0">
                <a:latin typeface="Cambria Math" panose="02040503050406030204" pitchFamily="18" charset="0"/>
                <a:ea typeface="Cambria Math" panose="02040503050406030204" pitchFamily="18" charset="0"/>
                <a:cs typeface="Arial" panose="020B0604020202020204" pitchFamily="34" charset="0"/>
              </a:rPr>
              <a:t>piezo-electric properties of quartz, the resonator can also be viewed as an electronic oscillator composed of inductor, capacitor, and resistor placed in series.</a:t>
            </a: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indent="457200" algn="just"/>
            <a:endParaRPr lang="en-CA" sz="2200" dirty="0">
              <a:latin typeface="Cambria Math" panose="02040503050406030204" pitchFamily="18" charset="0"/>
              <a:ea typeface="Cambria Math" panose="02040503050406030204" pitchFamily="18" charset="0"/>
              <a:cs typeface="Arial" panose="020B0604020202020204" pitchFamily="34" charset="0"/>
            </a:endParaRPr>
          </a:p>
          <a:p>
            <a:pPr indent="457200" algn="just"/>
            <a:endParaRPr lang="en-CA" sz="2200" dirty="0" smtClean="0">
              <a:latin typeface="Cambria Math" panose="02040503050406030204" pitchFamily="18" charset="0"/>
              <a:ea typeface="Cambria Math" panose="02040503050406030204" pitchFamily="18" charset="0"/>
              <a:cs typeface="Arial" panose="020B0604020202020204" pitchFamily="34" charset="0"/>
            </a:endParaRPr>
          </a:p>
          <a:p>
            <a:pPr indent="457200" algn="just"/>
            <a:r>
              <a:rPr lang="en-CA" sz="2200" dirty="0" smtClean="0">
                <a:latin typeface="Cambria Math" panose="02040503050406030204" pitchFamily="18" charset="0"/>
                <a:ea typeface="Cambria Math" panose="02040503050406030204" pitchFamily="18" charset="0"/>
                <a:cs typeface="Arial" panose="020B0604020202020204" pitchFamily="34" charset="0"/>
              </a:rPr>
              <a:t>A </a:t>
            </a:r>
            <a:r>
              <a:rPr lang="en-CA" sz="2200" dirty="0">
                <a:latin typeface="Cambria Math" panose="02040503050406030204" pitchFamily="18" charset="0"/>
                <a:ea typeface="Cambria Math" panose="02040503050406030204" pitchFamily="18" charset="0"/>
                <a:cs typeface="Arial" panose="020B0604020202020204" pitchFamily="34" charset="0"/>
              </a:rPr>
              <a:t>high quality resonator is characterised by a very sharp resonance. In case of QTF, it means that the output electrical signal is the largest at resonant frequency, and it drops of very rapidly if the fork is off resonance.</a:t>
            </a:r>
          </a:p>
        </p:txBody>
      </p:sp>
      <p:sp>
        <p:nvSpPr>
          <p:cNvPr id="58" name="TextBox 57">
            <a:extLst>
              <a:ext uri="{FF2B5EF4-FFF2-40B4-BE49-F238E27FC236}">
                <a16:creationId xmlns:a16="http://schemas.microsoft.com/office/drawing/2014/main" id="{75F6C323-48A1-47A0-ADA0-5BE926AA3891}"/>
              </a:ext>
            </a:extLst>
          </p:cNvPr>
          <p:cNvSpPr txBox="1"/>
          <p:nvPr/>
        </p:nvSpPr>
        <p:spPr>
          <a:xfrm>
            <a:off x="12030490" y="12485450"/>
            <a:ext cx="8754644" cy="2862322"/>
          </a:xfrm>
          <a:prstGeom prst="rect">
            <a:avLst/>
          </a:prstGeom>
          <a:noFill/>
        </p:spPr>
        <p:txBody>
          <a:bodyPr wrap="square" rtlCol="0">
            <a:spAutoFit/>
          </a:bodyPr>
          <a:lstStyle/>
          <a:p>
            <a:pPr algn="ctr"/>
            <a:r>
              <a:rPr lang="en-CA" sz="3600" b="1" u="sng" dirty="0">
                <a:latin typeface="Cambria Math" panose="02040503050406030204" pitchFamily="18" charset="0"/>
                <a:ea typeface="Cambria Math" panose="02040503050406030204" pitchFamily="18" charset="0"/>
              </a:rPr>
              <a:t>Lock-In Amplifier (LIA)</a:t>
            </a:r>
          </a:p>
          <a:p>
            <a:pPr algn="ctr"/>
            <a:endParaRPr lang="en-CA" sz="1200" b="1" u="sng" dirty="0">
              <a:latin typeface="Cambria Math" panose="02040503050406030204" pitchFamily="18" charset="0"/>
              <a:ea typeface="Cambria Math" panose="02040503050406030204" pitchFamily="18" charset="0"/>
            </a:endParaRPr>
          </a:p>
          <a:p>
            <a:pPr indent="403225" algn="just"/>
            <a:r>
              <a:rPr lang="en-CA" sz="2200" dirty="0">
                <a:latin typeface="Cambria Math" panose="02040503050406030204" pitchFamily="18" charset="0"/>
                <a:ea typeface="Cambria Math" panose="02040503050406030204" pitchFamily="18" charset="0"/>
              </a:rPr>
              <a:t>In order to use QTF as a sensor, there needs to be a way to utilize fundamental principles of </a:t>
            </a:r>
            <a:r>
              <a:rPr lang="en-CA" sz="2200" dirty="0" smtClean="0">
                <a:latin typeface="Cambria Math" panose="02040503050406030204" pitchFamily="18" charset="0"/>
                <a:ea typeface="Cambria Math" panose="02040503050406030204" pitchFamily="18" charset="0"/>
              </a:rPr>
              <a:t>QTF. </a:t>
            </a:r>
            <a:r>
              <a:rPr lang="en-CA" sz="2200" dirty="0">
                <a:latin typeface="Cambria Math" panose="02040503050406030204" pitchFamily="18" charset="0"/>
                <a:ea typeface="Cambria Math" panose="02040503050406030204" pitchFamily="18" charset="0"/>
              </a:rPr>
              <a:t>Besides the </a:t>
            </a:r>
            <a:r>
              <a:rPr lang="en-CA" sz="2200" dirty="0" smtClean="0">
                <a:latin typeface="Cambria Math" panose="02040503050406030204" pitchFamily="18" charset="0"/>
                <a:ea typeface="Cambria Math" panose="02040503050406030204" pitchFamily="18" charset="0"/>
              </a:rPr>
              <a:t>amplitude</a:t>
            </a:r>
            <a:r>
              <a:rPr lang="en-CA" sz="2200" dirty="0" smtClean="0">
                <a:latin typeface="Cambria Math" panose="02040503050406030204" pitchFamily="18" charset="0"/>
                <a:ea typeface="Cambria Math" panose="02040503050406030204" pitchFamily="18" charset="0"/>
              </a:rPr>
              <a:t> </a:t>
            </a:r>
            <a:r>
              <a:rPr lang="en-CA" sz="2200" dirty="0">
                <a:latin typeface="Cambria Math" panose="02040503050406030204" pitchFamily="18" charset="0"/>
                <a:ea typeface="Cambria Math" panose="02040503050406030204" pitchFamily="18" charset="0"/>
              </a:rPr>
              <a:t>of QTF </a:t>
            </a:r>
            <a:r>
              <a:rPr lang="en-CA" sz="2200" dirty="0" smtClean="0">
                <a:latin typeface="Cambria Math" panose="02040503050406030204" pitchFamily="18" charset="0"/>
                <a:ea typeface="Cambria Math" panose="02040503050406030204" pitchFamily="18" charset="0"/>
              </a:rPr>
              <a:t>output, </a:t>
            </a:r>
            <a:r>
              <a:rPr lang="en-CA" sz="2200" dirty="0">
                <a:latin typeface="Cambria Math" panose="02040503050406030204" pitchFamily="18" charset="0"/>
                <a:ea typeface="Cambria Math" panose="02040503050406030204" pitchFamily="18" charset="0"/>
              </a:rPr>
              <a:t>the signal also has phase difference </a:t>
            </a:r>
            <a:r>
              <a:rPr lang="en-CA" sz="2200" dirty="0" smtClean="0">
                <a:latin typeface="Cambria Math" panose="02040503050406030204" pitchFamily="18" charset="0"/>
                <a:ea typeface="Cambria Math" panose="02040503050406030204" pitchFamily="18" charset="0"/>
              </a:rPr>
              <a:t>with the powering </a:t>
            </a:r>
            <a:r>
              <a:rPr lang="en-CA" sz="2200" dirty="0">
                <a:latin typeface="Cambria Math" panose="02040503050406030204" pitchFamily="18" charset="0"/>
                <a:ea typeface="Cambria Math" panose="02040503050406030204" pitchFamily="18" charset="0"/>
              </a:rPr>
              <a:t>voltage. LIA allows to perform the comparison of sinusoidal QTF output to the saturated, square-wave input. Additionally, it also provides voltage output proportional to the size of phase difference.</a:t>
            </a:r>
          </a:p>
        </p:txBody>
      </p:sp>
      <p:sp>
        <p:nvSpPr>
          <p:cNvPr id="62" name="TextBox 61">
            <a:extLst>
              <a:ext uri="{FF2B5EF4-FFF2-40B4-BE49-F238E27FC236}">
                <a16:creationId xmlns:a16="http://schemas.microsoft.com/office/drawing/2014/main" id="{72E5BCC6-AD70-46D3-9780-2DE6E6FCA8A0}"/>
              </a:ext>
            </a:extLst>
          </p:cNvPr>
          <p:cNvSpPr txBox="1"/>
          <p:nvPr/>
        </p:nvSpPr>
        <p:spPr>
          <a:xfrm>
            <a:off x="12083796" y="3074458"/>
            <a:ext cx="8750808" cy="8279190"/>
          </a:xfrm>
          <a:prstGeom prst="rect">
            <a:avLst/>
          </a:prstGeom>
          <a:noFill/>
        </p:spPr>
        <p:txBody>
          <a:bodyPr wrap="square" rtlCol="0">
            <a:spAutoFit/>
          </a:bodyPr>
          <a:lstStyle/>
          <a:p>
            <a:pPr algn="ctr"/>
            <a:r>
              <a:rPr lang="en-CA" sz="3600" b="1" u="sng" dirty="0">
                <a:latin typeface="Cambria Math" panose="02040503050406030204" pitchFamily="18" charset="0"/>
                <a:ea typeface="Cambria Math" panose="02040503050406030204" pitchFamily="18" charset="0"/>
              </a:rPr>
              <a:t>Compensating Unit</a:t>
            </a:r>
          </a:p>
          <a:p>
            <a:pPr algn="ctr"/>
            <a:endParaRPr lang="en-CA" sz="1200" b="1" u="sng" dirty="0">
              <a:latin typeface="Cambria Math" panose="02040503050406030204" pitchFamily="18" charset="0"/>
              <a:ea typeface="Cambria Math" panose="02040503050406030204" pitchFamily="18" charset="0"/>
            </a:endParaRPr>
          </a:p>
          <a:p>
            <a:pPr indent="457200" algn="just"/>
            <a:r>
              <a:rPr lang="en-CA" sz="2200" dirty="0">
                <a:latin typeface="Cambria Math" panose="02040503050406030204" pitchFamily="18" charset="0"/>
                <a:ea typeface="Cambria Math" panose="02040503050406030204" pitchFamily="18" charset="0"/>
              </a:rPr>
              <a:t>Electrode plates are used to set QTF in motion using applied voltage. </a:t>
            </a:r>
            <a:r>
              <a:rPr lang="en-CA" sz="2200" dirty="0" smtClean="0">
                <a:latin typeface="Cambria Math" panose="02040503050406030204" pitchFamily="18" charset="0"/>
                <a:ea typeface="Cambria Math" panose="02040503050406030204" pitchFamily="18" charset="0"/>
              </a:rPr>
              <a:t>The electrodes </a:t>
            </a:r>
            <a:r>
              <a:rPr lang="en-CA" sz="2200" dirty="0">
                <a:latin typeface="Cambria Math" panose="02040503050406030204" pitchFamily="18" charset="0"/>
                <a:ea typeface="Cambria Math" panose="02040503050406030204" pitchFamily="18" charset="0"/>
              </a:rPr>
              <a:t>introduce </a:t>
            </a:r>
            <a:r>
              <a:rPr lang="en-CA" sz="2200" dirty="0" smtClean="0">
                <a:latin typeface="Cambria Math" panose="02040503050406030204" pitchFamily="18" charset="0"/>
                <a:ea typeface="Cambria Math" panose="02040503050406030204" pitchFamily="18" charset="0"/>
              </a:rPr>
              <a:t>also parasitic </a:t>
            </a:r>
            <a:r>
              <a:rPr lang="en-CA" sz="2200" dirty="0">
                <a:latin typeface="Cambria Math" panose="02040503050406030204" pitchFamily="18" charset="0"/>
                <a:ea typeface="Cambria Math" panose="02040503050406030204" pitchFamily="18" charset="0"/>
              </a:rPr>
              <a:t>capacitance, </a:t>
            </a:r>
            <a:r>
              <a:rPr lang="en-CA" sz="2200" dirty="0" smtClean="0">
                <a:latin typeface="Cambria Math" panose="02040503050406030204" pitchFamily="18" charset="0"/>
                <a:ea typeface="Cambria Math" panose="02040503050406030204" pitchFamily="18" charset="0"/>
              </a:rPr>
              <a:t>represented </a:t>
            </a:r>
            <a:r>
              <a:rPr lang="en-CA" sz="2200" dirty="0">
                <a:latin typeface="Cambria Math" panose="02040503050406030204" pitchFamily="18" charset="0"/>
                <a:ea typeface="Cambria Math" panose="02040503050406030204" pitchFamily="18" charset="0"/>
              </a:rPr>
              <a:t>as a capacitor placed in parallel to the main components.</a:t>
            </a:r>
          </a:p>
          <a:p>
            <a:pPr algn="just"/>
            <a:endParaRPr lang="en-CA" sz="2200" dirty="0">
              <a:latin typeface="Cambria Math" panose="02040503050406030204" pitchFamily="18" charset="0"/>
              <a:ea typeface="Cambria Math" panose="02040503050406030204" pitchFamily="18" charset="0"/>
            </a:endParaRPr>
          </a:p>
          <a:p>
            <a:pPr algn="just"/>
            <a:endParaRPr lang="en-CA" sz="2200" dirty="0">
              <a:latin typeface="Cambria Math" panose="02040503050406030204" pitchFamily="18" charset="0"/>
              <a:ea typeface="Cambria Math" panose="02040503050406030204" pitchFamily="18" charset="0"/>
            </a:endParaRPr>
          </a:p>
          <a:p>
            <a:pPr algn="just"/>
            <a:endParaRPr lang="en-CA" sz="2200" dirty="0">
              <a:latin typeface="Cambria Math" panose="02040503050406030204" pitchFamily="18" charset="0"/>
              <a:ea typeface="Cambria Math" panose="02040503050406030204" pitchFamily="18" charset="0"/>
            </a:endParaRPr>
          </a:p>
          <a:p>
            <a:pPr algn="just"/>
            <a:endParaRPr lang="en-CA" sz="2200" dirty="0">
              <a:latin typeface="Cambria Math" panose="02040503050406030204" pitchFamily="18" charset="0"/>
              <a:ea typeface="Cambria Math" panose="02040503050406030204" pitchFamily="18" charset="0"/>
            </a:endParaRPr>
          </a:p>
          <a:p>
            <a:pPr algn="just"/>
            <a:endParaRPr lang="en-CA" sz="2200" dirty="0">
              <a:latin typeface="Cambria Math" panose="02040503050406030204" pitchFamily="18" charset="0"/>
              <a:ea typeface="Cambria Math" panose="02040503050406030204" pitchFamily="18" charset="0"/>
            </a:endParaRPr>
          </a:p>
          <a:p>
            <a:pPr algn="just"/>
            <a:endParaRPr lang="en-CA" sz="2200" dirty="0">
              <a:latin typeface="Cambria Math" panose="02040503050406030204" pitchFamily="18" charset="0"/>
              <a:ea typeface="Cambria Math" panose="02040503050406030204" pitchFamily="18" charset="0"/>
            </a:endParaRPr>
          </a:p>
          <a:p>
            <a:pPr algn="just"/>
            <a:endParaRPr lang="en-CA" sz="2200" dirty="0">
              <a:latin typeface="Cambria Math" panose="02040503050406030204" pitchFamily="18" charset="0"/>
              <a:ea typeface="Cambria Math" panose="02040503050406030204" pitchFamily="18" charset="0"/>
            </a:endParaRPr>
          </a:p>
          <a:p>
            <a:pPr algn="just"/>
            <a:endParaRPr lang="en-CA" sz="2200" dirty="0">
              <a:latin typeface="Cambria Math" panose="02040503050406030204" pitchFamily="18" charset="0"/>
              <a:ea typeface="Cambria Math" panose="02040503050406030204" pitchFamily="18" charset="0"/>
            </a:endParaRPr>
          </a:p>
          <a:p>
            <a:pPr indent="457200" algn="just"/>
            <a:r>
              <a:rPr lang="en-CA" sz="2200" dirty="0">
                <a:latin typeface="Cambria Math" panose="02040503050406030204" pitchFamily="18" charset="0"/>
                <a:ea typeface="Cambria Math" panose="02040503050406030204" pitchFamily="18" charset="0"/>
              </a:rPr>
              <a:t>Parasitic capacitance complicates the use of QTF for sensory purposes in two ways:</a:t>
            </a:r>
          </a:p>
          <a:p>
            <a:pPr marL="1371600" indent="-457200" algn="just">
              <a:buAutoNum type="arabicParenR"/>
            </a:pPr>
            <a:r>
              <a:rPr lang="en-CA" sz="2200" dirty="0">
                <a:latin typeface="Cambria Math" panose="02040503050406030204" pitchFamily="18" charset="0"/>
                <a:ea typeface="Cambria Math" panose="02040503050406030204" pitchFamily="18" charset="0"/>
              </a:rPr>
              <a:t>It introduce an electronic disturbance to the mechanical oscillator system;</a:t>
            </a:r>
          </a:p>
          <a:p>
            <a:pPr marL="1371600" indent="-457200" algn="just">
              <a:buAutoNum type="arabicParenR"/>
            </a:pPr>
            <a:r>
              <a:rPr lang="en-CA" sz="2200" dirty="0">
                <a:latin typeface="Cambria Math" panose="02040503050406030204" pitchFamily="18" charset="0"/>
                <a:ea typeface="Cambria Math" panose="02040503050406030204" pitchFamily="18" charset="0"/>
              </a:rPr>
              <a:t>Parasitic capacitance alters the frequency response from sharp peak into a peak-dip </a:t>
            </a:r>
            <a:r>
              <a:rPr lang="en-CA" sz="2200" dirty="0" smtClean="0">
                <a:latin typeface="Cambria Math" panose="02040503050406030204" pitchFamily="18" charset="0"/>
                <a:ea typeface="Cambria Math" panose="02040503050406030204" pitchFamily="18" charset="0"/>
              </a:rPr>
              <a:t>shape</a:t>
            </a:r>
          </a:p>
          <a:p>
            <a:pPr marL="914400" algn="just"/>
            <a:endParaRPr lang="en-CA" sz="2200" dirty="0">
              <a:latin typeface="Cambria Math" panose="02040503050406030204" pitchFamily="18" charset="0"/>
              <a:ea typeface="Cambria Math" panose="02040503050406030204" pitchFamily="18" charset="0"/>
            </a:endParaRPr>
          </a:p>
          <a:p>
            <a:pPr indent="457200" algn="just"/>
            <a:r>
              <a:rPr lang="en-CA" sz="2200" dirty="0" smtClean="0">
                <a:latin typeface="Cambria Math" panose="02040503050406030204" pitchFamily="18" charset="0"/>
                <a:ea typeface="Cambria Math" panose="02040503050406030204" pitchFamily="18" charset="0"/>
              </a:rPr>
              <a:t>Compensating </a:t>
            </a:r>
            <a:r>
              <a:rPr lang="en-CA" sz="2200" dirty="0">
                <a:latin typeface="Cambria Math" panose="02040503050406030204" pitchFamily="18" charset="0"/>
                <a:ea typeface="Cambria Math" panose="02040503050406030204" pitchFamily="18" charset="0"/>
              </a:rPr>
              <a:t>capacitor </a:t>
            </a:r>
            <a:r>
              <a:rPr lang="en-CA" sz="2200" dirty="0" smtClean="0">
                <a:latin typeface="Cambria Math" panose="02040503050406030204" pitchFamily="18" charset="0"/>
                <a:ea typeface="Cambria Math" panose="02040503050406030204" pitchFamily="18" charset="0"/>
              </a:rPr>
              <a:t>is necessary cancels </a:t>
            </a:r>
            <a:r>
              <a:rPr lang="en-CA" sz="2200" dirty="0">
                <a:latin typeface="Cambria Math" panose="02040503050406030204" pitchFamily="18" charset="0"/>
                <a:ea typeface="Cambria Math" panose="02040503050406030204" pitchFamily="18" charset="0"/>
              </a:rPr>
              <a:t>out the parasitic capacitance signal. This is achieved by powering QTF </a:t>
            </a:r>
            <a:r>
              <a:rPr lang="en-CA" sz="2200" dirty="0" smtClean="0">
                <a:latin typeface="Cambria Math" panose="02040503050406030204" pitchFamily="18" charset="0"/>
                <a:ea typeface="Cambria Math" panose="02040503050406030204" pitchFamily="18" charset="0"/>
              </a:rPr>
              <a:t>through </a:t>
            </a:r>
            <a:r>
              <a:rPr lang="en-CA" sz="2200" dirty="0" smtClean="0">
                <a:latin typeface="Cambria Math" panose="02040503050406030204" pitchFamily="18" charset="0"/>
                <a:ea typeface="Cambria Math" panose="02040503050406030204" pitchFamily="18" charset="0"/>
              </a:rPr>
              <a:t>inverting </a:t>
            </a:r>
            <a:r>
              <a:rPr lang="en-CA" sz="2200" dirty="0">
                <a:latin typeface="Cambria Math" panose="02040503050406030204" pitchFamily="18" charset="0"/>
                <a:ea typeface="Cambria Math" panose="02040503050406030204" pitchFamily="18" charset="0"/>
              </a:rPr>
              <a:t>amplifier, while compensating capacitor is powered </a:t>
            </a:r>
            <a:r>
              <a:rPr lang="en-CA" sz="2200" dirty="0" smtClean="0">
                <a:latin typeface="Cambria Math" panose="02040503050406030204" pitchFamily="18" charset="0"/>
                <a:ea typeface="Cambria Math" panose="02040503050406030204" pitchFamily="18" charset="0"/>
              </a:rPr>
              <a:t>through </a:t>
            </a:r>
            <a:r>
              <a:rPr lang="en-CA" sz="2200" dirty="0">
                <a:latin typeface="Cambria Math" panose="02040503050406030204" pitchFamily="18" charset="0"/>
                <a:ea typeface="Cambria Math" panose="02040503050406030204" pitchFamily="18" charset="0"/>
              </a:rPr>
              <a:t>non-inverting amplifier.</a:t>
            </a:r>
          </a:p>
        </p:txBody>
      </p:sp>
      <p:pic>
        <p:nvPicPr>
          <p:cNvPr id="81" name="Picture 80">
            <a:extLst>
              <a:ext uri="{FF2B5EF4-FFF2-40B4-BE49-F238E27FC236}">
                <a16:creationId xmlns:a16="http://schemas.microsoft.com/office/drawing/2014/main" id="{BF081DBA-E92D-44E3-98FA-D123CDCE60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30871" y="4800600"/>
            <a:ext cx="4439915" cy="3329936"/>
          </a:xfrm>
          <a:prstGeom prst="rect">
            <a:avLst/>
          </a:prstGeom>
          <a:ln w="76200">
            <a:solidFill>
              <a:srgbClr val="4C216D"/>
            </a:solidFill>
          </a:ln>
        </p:spPr>
      </p:pic>
      <p:grpSp>
        <p:nvGrpSpPr>
          <p:cNvPr id="9" name="Group 8">
            <a:extLst>
              <a:ext uri="{FF2B5EF4-FFF2-40B4-BE49-F238E27FC236}">
                <a16:creationId xmlns:a16="http://schemas.microsoft.com/office/drawing/2014/main" id="{D4340259-1685-4A79-8963-79FAF71460C7}"/>
              </a:ext>
            </a:extLst>
          </p:cNvPr>
          <p:cNvGrpSpPr/>
          <p:nvPr/>
        </p:nvGrpSpPr>
        <p:grpSpPr>
          <a:xfrm>
            <a:off x="2280850" y="9641315"/>
            <a:ext cx="8951164" cy="3888700"/>
            <a:chOff x="2280850" y="11125200"/>
            <a:chExt cx="8951164" cy="3388884"/>
          </a:xfrm>
        </p:grpSpPr>
        <p:pic>
          <p:nvPicPr>
            <p:cNvPr id="5" name="Picture 4">
              <a:extLst>
                <a:ext uri="{FF2B5EF4-FFF2-40B4-BE49-F238E27FC236}">
                  <a16:creationId xmlns:a16="http://schemas.microsoft.com/office/drawing/2014/main" id="{64290119-5A4B-419D-A629-6545C532CBB2}"/>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2364500" y="11125200"/>
              <a:ext cx="8867514" cy="2753152"/>
            </a:xfrm>
            <a:prstGeom prst="rect">
              <a:avLst/>
            </a:prstGeom>
          </p:spPr>
        </p:pic>
        <p:grpSp>
          <p:nvGrpSpPr>
            <p:cNvPr id="7" name="Group 6">
              <a:extLst>
                <a:ext uri="{FF2B5EF4-FFF2-40B4-BE49-F238E27FC236}">
                  <a16:creationId xmlns:a16="http://schemas.microsoft.com/office/drawing/2014/main" id="{EE4D10CC-E535-49D3-8A1A-519AC82C20D5}"/>
                </a:ext>
              </a:extLst>
            </p:cNvPr>
            <p:cNvGrpSpPr/>
            <p:nvPr/>
          </p:nvGrpSpPr>
          <p:grpSpPr>
            <a:xfrm>
              <a:off x="2535629" y="13688409"/>
              <a:ext cx="8266963" cy="825675"/>
              <a:chOff x="2535629" y="15902283"/>
              <a:chExt cx="8266963" cy="825675"/>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482C891-7AE1-4CA7-9D52-3FAF630506AE}"/>
                      </a:ext>
                    </a:extLst>
                  </p:cNvPr>
                  <p:cNvSpPr txBox="1"/>
                  <p:nvPr/>
                </p:nvSpPr>
                <p:spPr>
                  <a:xfrm>
                    <a:off x="2535629" y="15939826"/>
                    <a:ext cx="3684315" cy="750590"/>
                  </a:xfrm>
                  <a:prstGeom prst="rect">
                    <a:avLst/>
                  </a:prstGeom>
                  <a:noFill/>
                </p:spPr>
                <p:txBody>
                  <a:bodyPr wrap="square" lIns="0" tIns="0" rIns="0" bIns="0" rtlCol="0">
                    <a:spAutoFit/>
                  </a:bodyPr>
                  <a:lstStyle/>
                  <a:p>
                    <a:pPr algn="ctr"/>
                    <a14:m>
                      <m:oMathPara xmlns:m="http://schemas.openxmlformats.org/officeDocument/2006/math">
                        <m:oMathParaPr>
                          <m:jc m:val="centerGroup"/>
                        </m:oMathParaPr>
                        <m:oMath xmlns:m="http://schemas.openxmlformats.org/officeDocument/2006/math">
                          <m:r>
                            <a:rPr lang="en-CA" sz="2400" b="1" i="1">
                              <a:latin typeface="Cambria Math" panose="02040503050406030204" pitchFamily="18" charset="0"/>
                              <a:ea typeface="Cambria Math" panose="02040503050406030204" pitchFamily="18" charset="0"/>
                              <a:cs typeface="Arial" panose="020B0604020202020204" pitchFamily="34" charset="0"/>
                            </a:rPr>
                            <m:t>𝐅</m:t>
                          </m:r>
                          <m:r>
                            <a:rPr lang="en-CA" sz="2400" b="1">
                              <a:latin typeface="Cambria Math" panose="02040503050406030204" pitchFamily="18" charset="0"/>
                              <a:ea typeface="Cambria Math" panose="02040503050406030204" pitchFamily="18" charset="0"/>
                              <a:cs typeface="Arial" panose="020B0604020202020204" pitchFamily="34" charset="0"/>
                            </a:rPr>
                            <m:t>(</m:t>
                          </m:r>
                          <m:r>
                            <a:rPr lang="en-CA" sz="2400" b="1" i="1">
                              <a:latin typeface="Cambria Math" panose="02040503050406030204" pitchFamily="18" charset="0"/>
                              <a:ea typeface="Cambria Math" panose="02040503050406030204" pitchFamily="18" charset="0"/>
                              <a:cs typeface="Arial" panose="020B0604020202020204" pitchFamily="34" charset="0"/>
                            </a:rPr>
                            <m:t>𝐭</m:t>
                          </m:r>
                          <m:r>
                            <a:rPr lang="en-CA" sz="2400" b="1">
                              <a:latin typeface="Cambria Math" panose="02040503050406030204" pitchFamily="18" charset="0"/>
                              <a:ea typeface="Cambria Math" panose="02040503050406030204" pitchFamily="18" charset="0"/>
                              <a:cs typeface="Arial" panose="020B0604020202020204" pitchFamily="34" charset="0"/>
                            </a:rPr>
                            <m:t>)=</m:t>
                          </m:r>
                          <m:r>
                            <a:rPr lang="en-CA" sz="2400" b="1" i="1">
                              <a:latin typeface="Cambria Math" panose="02040503050406030204" pitchFamily="18" charset="0"/>
                              <a:ea typeface="Cambria Math" panose="02040503050406030204" pitchFamily="18" charset="0"/>
                              <a:cs typeface="Arial" panose="020B0604020202020204" pitchFamily="34" charset="0"/>
                            </a:rPr>
                            <m:t>𝐦</m:t>
                          </m:r>
                          <m:f>
                            <m:fPr>
                              <m:ctrlPr>
                                <a:rPr lang="en-CA" sz="2400" b="1" i="1">
                                  <a:latin typeface="Cambria Math" panose="02040503050406030204" pitchFamily="18" charset="0"/>
                                  <a:ea typeface="Cambria Math" panose="02040503050406030204" pitchFamily="18" charset="0"/>
                                  <a:cs typeface="Arial" panose="020B0604020202020204" pitchFamily="34" charset="0"/>
                                </a:rPr>
                              </m:ctrlPr>
                            </m:fPr>
                            <m:num>
                              <m:sSup>
                                <m:sSupPr>
                                  <m:ctrlPr>
                                    <a:rPr lang="en-CA" sz="2400" b="1" i="1">
                                      <a:latin typeface="Cambria Math" panose="02040503050406030204" pitchFamily="18" charset="0"/>
                                      <a:ea typeface="Cambria Math" panose="02040503050406030204" pitchFamily="18" charset="0"/>
                                      <a:cs typeface="Arial" panose="020B0604020202020204" pitchFamily="34" charset="0"/>
                                    </a:rPr>
                                  </m:ctrlPr>
                                </m:sSupPr>
                                <m:e>
                                  <m:r>
                                    <a:rPr lang="en-CA" sz="2400" b="1" i="1">
                                      <a:latin typeface="Cambria Math" panose="02040503050406030204" pitchFamily="18" charset="0"/>
                                      <a:ea typeface="Cambria Math" panose="02040503050406030204" pitchFamily="18" charset="0"/>
                                      <a:cs typeface="Arial" panose="020B0604020202020204" pitchFamily="34" charset="0"/>
                                    </a:rPr>
                                    <m:t>𝒅</m:t>
                                  </m:r>
                                </m:e>
                                <m:sup>
                                  <m:r>
                                    <a:rPr lang="en-CA" sz="2400" b="1" i="1">
                                      <a:latin typeface="Cambria Math" panose="02040503050406030204" pitchFamily="18" charset="0"/>
                                      <a:ea typeface="Cambria Math" panose="02040503050406030204" pitchFamily="18" charset="0"/>
                                      <a:cs typeface="Arial" panose="020B0604020202020204" pitchFamily="34" charset="0"/>
                                    </a:rPr>
                                    <m:t>𝟐</m:t>
                                  </m:r>
                                </m:sup>
                              </m:sSup>
                              <m:r>
                                <a:rPr lang="en-CA" sz="2400" b="1" i="1">
                                  <a:latin typeface="Cambria Math" panose="02040503050406030204" pitchFamily="18" charset="0"/>
                                  <a:ea typeface="Cambria Math" panose="02040503050406030204" pitchFamily="18" charset="0"/>
                                  <a:cs typeface="Arial" panose="020B0604020202020204" pitchFamily="34" charset="0"/>
                                </a:rPr>
                                <m:t>𝒙</m:t>
                              </m:r>
                            </m:num>
                            <m:den>
                              <m:r>
                                <a:rPr lang="en-CA" sz="2400" b="1" i="1">
                                  <a:latin typeface="Cambria Math" panose="02040503050406030204" pitchFamily="18" charset="0"/>
                                  <a:ea typeface="Cambria Math" panose="02040503050406030204" pitchFamily="18" charset="0"/>
                                  <a:cs typeface="Arial" panose="020B0604020202020204" pitchFamily="34" charset="0"/>
                                </a:rPr>
                                <m:t>𝐝</m:t>
                              </m:r>
                              <m:sSup>
                                <m:sSupPr>
                                  <m:ctrlPr>
                                    <a:rPr lang="en-CA" sz="2400" b="1" i="1">
                                      <a:latin typeface="Cambria Math" panose="02040503050406030204" pitchFamily="18" charset="0"/>
                                      <a:ea typeface="Cambria Math" panose="02040503050406030204" pitchFamily="18" charset="0"/>
                                      <a:cs typeface="Arial" panose="020B0604020202020204" pitchFamily="34" charset="0"/>
                                    </a:rPr>
                                  </m:ctrlPr>
                                </m:sSupPr>
                                <m:e>
                                  <m:r>
                                    <a:rPr lang="en-CA" sz="2400" b="1" i="1">
                                      <a:latin typeface="Cambria Math" panose="02040503050406030204" pitchFamily="18" charset="0"/>
                                      <a:ea typeface="Cambria Math" panose="02040503050406030204" pitchFamily="18" charset="0"/>
                                      <a:cs typeface="Arial" panose="020B0604020202020204" pitchFamily="34" charset="0"/>
                                    </a:rPr>
                                    <m:t>𝒕</m:t>
                                  </m:r>
                                </m:e>
                                <m:sup>
                                  <m:r>
                                    <a:rPr lang="en-CA" sz="2400" b="1" i="1">
                                      <a:latin typeface="Cambria Math" panose="02040503050406030204" pitchFamily="18" charset="0"/>
                                      <a:ea typeface="Cambria Math" panose="02040503050406030204" pitchFamily="18" charset="0"/>
                                      <a:cs typeface="Arial" panose="020B0604020202020204" pitchFamily="34" charset="0"/>
                                    </a:rPr>
                                    <m:t>𝟐</m:t>
                                  </m:r>
                                </m:sup>
                              </m:sSup>
                            </m:den>
                          </m:f>
                          <m:r>
                            <a:rPr lang="en-CA" sz="2400" b="1">
                              <a:latin typeface="Cambria Math" panose="02040503050406030204" pitchFamily="18" charset="0"/>
                              <a:ea typeface="Cambria Math" panose="02040503050406030204" pitchFamily="18" charset="0"/>
                              <a:cs typeface="Arial" panose="020B0604020202020204" pitchFamily="34" charset="0"/>
                            </a:rPr>
                            <m:t>+</m:t>
                          </m:r>
                          <m:r>
                            <a:rPr lang="en-CA" sz="2400" b="1" i="1">
                              <a:latin typeface="Cambria Math" panose="02040503050406030204" pitchFamily="18" charset="0"/>
                              <a:ea typeface="Cambria Math" panose="02040503050406030204" pitchFamily="18" charset="0"/>
                              <a:cs typeface="Arial" panose="020B0604020202020204" pitchFamily="34" charset="0"/>
                            </a:rPr>
                            <m:t>𝐛</m:t>
                          </m:r>
                          <m:f>
                            <m:fPr>
                              <m:ctrlPr>
                                <a:rPr lang="en-CA" sz="2400" b="1" i="1">
                                  <a:latin typeface="Cambria Math" panose="02040503050406030204" pitchFamily="18" charset="0"/>
                                  <a:ea typeface="Cambria Math" panose="02040503050406030204" pitchFamily="18" charset="0"/>
                                  <a:cs typeface="Arial" panose="020B0604020202020204" pitchFamily="34" charset="0"/>
                                </a:rPr>
                              </m:ctrlPr>
                            </m:fPr>
                            <m:num>
                              <m:r>
                                <a:rPr lang="en-CA" sz="2400" b="1" i="1">
                                  <a:latin typeface="Cambria Math" panose="02040503050406030204" pitchFamily="18" charset="0"/>
                                  <a:ea typeface="Cambria Math" panose="02040503050406030204" pitchFamily="18" charset="0"/>
                                  <a:cs typeface="Arial" panose="020B0604020202020204" pitchFamily="34" charset="0"/>
                                </a:rPr>
                                <m:t>𝒅𝒙</m:t>
                              </m:r>
                            </m:num>
                            <m:den>
                              <m:r>
                                <a:rPr lang="en-CA" sz="2400" b="1" i="1">
                                  <a:latin typeface="Cambria Math" panose="02040503050406030204" pitchFamily="18" charset="0"/>
                                  <a:ea typeface="Cambria Math" panose="02040503050406030204" pitchFamily="18" charset="0"/>
                                  <a:cs typeface="Arial" panose="020B0604020202020204" pitchFamily="34" charset="0"/>
                                </a:rPr>
                                <m:t>𝒅𝒕</m:t>
                              </m:r>
                            </m:den>
                          </m:f>
                          <m:r>
                            <a:rPr lang="en-CA" sz="2400" b="1">
                              <a:latin typeface="Cambria Math" panose="02040503050406030204" pitchFamily="18" charset="0"/>
                              <a:ea typeface="Cambria Math" panose="02040503050406030204" pitchFamily="18" charset="0"/>
                              <a:cs typeface="Arial" panose="020B0604020202020204" pitchFamily="34" charset="0"/>
                            </a:rPr>
                            <m:t>+</m:t>
                          </m:r>
                          <m:r>
                            <a:rPr lang="en-CA" sz="2400" b="1" i="1" smtClean="0">
                              <a:latin typeface="Cambria Math" panose="02040503050406030204" pitchFamily="18" charset="0"/>
                              <a:ea typeface="Cambria Math" panose="02040503050406030204" pitchFamily="18" charset="0"/>
                              <a:cs typeface="Arial" panose="020B0604020202020204" pitchFamily="34" charset="0"/>
                            </a:rPr>
                            <m:t>𝐤𝐱</m:t>
                          </m:r>
                        </m:oMath>
                      </m:oMathPara>
                    </a14:m>
                    <a:endParaRPr lang="en-CA" sz="2400" b="1" dirty="0"/>
                  </a:p>
                </p:txBody>
              </p:sp>
            </mc:Choice>
            <mc:Fallback xmlns="">
              <p:sp>
                <p:nvSpPr>
                  <p:cNvPr id="6" name="TextBox 5">
                    <a:extLst>
                      <a:ext uri="{FF2B5EF4-FFF2-40B4-BE49-F238E27FC236}">
                        <a16:creationId xmlns:a16="http://schemas.microsoft.com/office/drawing/2014/main" id="{5482C891-7AE1-4CA7-9D52-3FAF630506AE}"/>
                      </a:ext>
                    </a:extLst>
                  </p:cNvPr>
                  <p:cNvSpPr txBox="1">
                    <a:spLocks noRot="1" noChangeAspect="1" noMove="1" noResize="1" noEditPoints="1" noAdjustHandles="1" noChangeArrowheads="1" noChangeShapeType="1" noTextEdit="1"/>
                  </p:cNvSpPr>
                  <p:nvPr/>
                </p:nvSpPr>
                <p:spPr>
                  <a:xfrm>
                    <a:off x="2535629" y="15939826"/>
                    <a:ext cx="3684315" cy="750590"/>
                  </a:xfrm>
                  <a:prstGeom prst="rect">
                    <a:avLst/>
                  </a:prstGeom>
                  <a:blipFill>
                    <a:blip r:embed="rId8"/>
                    <a:stretch>
                      <a:fillRect/>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85" name="TextBox 84">
                    <a:extLst>
                      <a:ext uri="{FF2B5EF4-FFF2-40B4-BE49-F238E27FC236}">
                        <a16:creationId xmlns:a16="http://schemas.microsoft.com/office/drawing/2014/main" id="{EB1D380E-CF08-47FD-BA07-F7D8C51F2660}"/>
                      </a:ext>
                    </a:extLst>
                  </p:cNvPr>
                  <p:cNvSpPr txBox="1"/>
                  <p:nvPr/>
                </p:nvSpPr>
                <p:spPr>
                  <a:xfrm>
                    <a:off x="6523157" y="15902283"/>
                    <a:ext cx="4279435" cy="825675"/>
                  </a:xfrm>
                  <a:prstGeom prst="rect">
                    <a:avLst/>
                  </a:prstGeom>
                  <a:noFill/>
                </p:spPr>
                <p:txBody>
                  <a:bodyPr wrap="square" lIns="0" tIns="0" rIns="0" bIns="0" rtlCol="0">
                    <a:spAutoFit/>
                  </a:bodyPr>
                  <a:lstStyle/>
                  <a:p>
                    <a:pPr algn="just">
                      <a:lnSpc>
                        <a:spcPct val="110000"/>
                      </a:lnSpc>
                    </a:pPr>
                    <a14:m>
                      <m:oMathPara xmlns:m="http://schemas.openxmlformats.org/officeDocument/2006/math">
                        <m:oMathParaPr>
                          <m:jc m:val="centerGroup"/>
                        </m:oMathParaPr>
                        <m:oMath xmlns:m="http://schemas.openxmlformats.org/officeDocument/2006/math">
                          <m:r>
                            <a:rPr lang="en-CA" sz="2400" b="1" i="1">
                              <a:latin typeface="Cambria Math" panose="02040503050406030204" pitchFamily="18" charset="0"/>
                              <a:ea typeface="Cambria Math" panose="02040503050406030204" pitchFamily="18" charset="0"/>
                              <a:cs typeface="Arial" panose="020B0604020202020204" pitchFamily="34" charset="0"/>
                            </a:rPr>
                            <m:t>𝐕</m:t>
                          </m:r>
                          <m:r>
                            <a:rPr lang="en-CA" sz="2400" b="1">
                              <a:latin typeface="Cambria Math" panose="02040503050406030204" pitchFamily="18" charset="0"/>
                              <a:ea typeface="Cambria Math" panose="02040503050406030204" pitchFamily="18" charset="0"/>
                              <a:cs typeface="Arial" panose="020B0604020202020204" pitchFamily="34" charset="0"/>
                            </a:rPr>
                            <m:t>(</m:t>
                          </m:r>
                          <m:r>
                            <a:rPr lang="en-CA" sz="2400" b="1" i="1">
                              <a:latin typeface="Cambria Math" panose="02040503050406030204" pitchFamily="18" charset="0"/>
                              <a:ea typeface="Cambria Math" panose="02040503050406030204" pitchFamily="18" charset="0"/>
                              <a:cs typeface="Arial" panose="020B0604020202020204" pitchFamily="34" charset="0"/>
                            </a:rPr>
                            <m:t>𝐭</m:t>
                          </m:r>
                          <m:r>
                            <a:rPr lang="en-CA" sz="2400" b="1">
                              <a:latin typeface="Cambria Math" panose="02040503050406030204" pitchFamily="18" charset="0"/>
                              <a:ea typeface="Cambria Math" panose="02040503050406030204" pitchFamily="18" charset="0"/>
                              <a:cs typeface="Arial" panose="020B0604020202020204" pitchFamily="34" charset="0"/>
                            </a:rPr>
                            <m:t>)=</m:t>
                          </m:r>
                          <m:r>
                            <a:rPr lang="en-CA" sz="2400" b="1" i="1">
                              <a:latin typeface="Cambria Math" panose="02040503050406030204" pitchFamily="18" charset="0"/>
                              <a:ea typeface="Cambria Math" panose="02040503050406030204" pitchFamily="18" charset="0"/>
                              <a:cs typeface="Arial" panose="020B0604020202020204" pitchFamily="34" charset="0"/>
                            </a:rPr>
                            <m:t>𝐋</m:t>
                          </m:r>
                          <m:f>
                            <m:fPr>
                              <m:ctrlPr>
                                <a:rPr lang="en-CA" sz="2400" b="1" i="1">
                                  <a:latin typeface="Cambria Math" panose="02040503050406030204" pitchFamily="18" charset="0"/>
                                  <a:ea typeface="Cambria Math" panose="02040503050406030204" pitchFamily="18" charset="0"/>
                                  <a:cs typeface="Arial" panose="020B0604020202020204" pitchFamily="34" charset="0"/>
                                </a:rPr>
                              </m:ctrlPr>
                            </m:fPr>
                            <m:num>
                              <m:sSup>
                                <m:sSupPr>
                                  <m:ctrlPr>
                                    <a:rPr lang="en-CA" sz="2400" b="1" i="1">
                                      <a:latin typeface="Cambria Math" panose="02040503050406030204" pitchFamily="18" charset="0"/>
                                      <a:ea typeface="Cambria Math" panose="02040503050406030204" pitchFamily="18" charset="0"/>
                                      <a:cs typeface="Arial" panose="020B0604020202020204" pitchFamily="34" charset="0"/>
                                    </a:rPr>
                                  </m:ctrlPr>
                                </m:sSupPr>
                                <m:e>
                                  <m:r>
                                    <a:rPr lang="en-CA" sz="2400" b="1" i="1">
                                      <a:latin typeface="Cambria Math" panose="02040503050406030204" pitchFamily="18" charset="0"/>
                                      <a:ea typeface="Cambria Math" panose="02040503050406030204" pitchFamily="18" charset="0"/>
                                      <a:cs typeface="Arial" panose="020B0604020202020204" pitchFamily="34" charset="0"/>
                                    </a:rPr>
                                    <m:t>𝒅</m:t>
                                  </m:r>
                                </m:e>
                                <m:sup>
                                  <m:r>
                                    <a:rPr lang="en-CA" sz="2400" b="1" i="1">
                                      <a:latin typeface="Cambria Math" panose="02040503050406030204" pitchFamily="18" charset="0"/>
                                      <a:ea typeface="Cambria Math" panose="02040503050406030204" pitchFamily="18" charset="0"/>
                                      <a:cs typeface="Arial" panose="020B0604020202020204" pitchFamily="34" charset="0"/>
                                    </a:rPr>
                                    <m:t>𝟐</m:t>
                                  </m:r>
                                </m:sup>
                              </m:sSup>
                              <m:r>
                                <a:rPr lang="en-CA" sz="2400" b="1" i="1">
                                  <a:latin typeface="Cambria Math" panose="02040503050406030204" pitchFamily="18" charset="0"/>
                                  <a:ea typeface="Cambria Math" panose="02040503050406030204" pitchFamily="18" charset="0"/>
                                  <a:cs typeface="Arial" panose="020B0604020202020204" pitchFamily="34" charset="0"/>
                                </a:rPr>
                                <m:t>𝒒</m:t>
                              </m:r>
                            </m:num>
                            <m:den>
                              <m:r>
                                <a:rPr lang="en-CA" sz="2400" b="1" i="1">
                                  <a:latin typeface="Cambria Math" panose="02040503050406030204" pitchFamily="18" charset="0"/>
                                  <a:ea typeface="Cambria Math" panose="02040503050406030204" pitchFamily="18" charset="0"/>
                                  <a:cs typeface="Arial" panose="020B0604020202020204" pitchFamily="34" charset="0"/>
                                </a:rPr>
                                <m:t>𝐝</m:t>
                              </m:r>
                              <m:sSup>
                                <m:sSupPr>
                                  <m:ctrlPr>
                                    <a:rPr lang="en-CA" sz="2400" b="1" i="1">
                                      <a:latin typeface="Cambria Math" panose="02040503050406030204" pitchFamily="18" charset="0"/>
                                      <a:ea typeface="Cambria Math" panose="02040503050406030204" pitchFamily="18" charset="0"/>
                                      <a:cs typeface="Arial" panose="020B0604020202020204" pitchFamily="34" charset="0"/>
                                    </a:rPr>
                                  </m:ctrlPr>
                                </m:sSupPr>
                                <m:e>
                                  <m:r>
                                    <a:rPr lang="en-CA" sz="2400" b="1" i="1">
                                      <a:latin typeface="Cambria Math" panose="02040503050406030204" pitchFamily="18" charset="0"/>
                                      <a:ea typeface="Cambria Math" panose="02040503050406030204" pitchFamily="18" charset="0"/>
                                      <a:cs typeface="Arial" panose="020B0604020202020204" pitchFamily="34" charset="0"/>
                                    </a:rPr>
                                    <m:t>𝒕</m:t>
                                  </m:r>
                                </m:e>
                                <m:sup>
                                  <m:r>
                                    <a:rPr lang="en-CA" sz="2400" b="1" i="1">
                                      <a:latin typeface="Cambria Math" panose="02040503050406030204" pitchFamily="18" charset="0"/>
                                      <a:ea typeface="Cambria Math" panose="02040503050406030204" pitchFamily="18" charset="0"/>
                                      <a:cs typeface="Arial" panose="020B0604020202020204" pitchFamily="34" charset="0"/>
                                    </a:rPr>
                                    <m:t>𝟐</m:t>
                                  </m:r>
                                </m:sup>
                              </m:sSup>
                            </m:den>
                          </m:f>
                          <m:r>
                            <a:rPr lang="en-CA" sz="2400" b="1">
                              <a:latin typeface="Cambria Math" panose="02040503050406030204" pitchFamily="18" charset="0"/>
                              <a:ea typeface="Cambria Math" panose="02040503050406030204" pitchFamily="18" charset="0"/>
                              <a:cs typeface="Arial" panose="020B0604020202020204" pitchFamily="34" charset="0"/>
                            </a:rPr>
                            <m:t>+</m:t>
                          </m:r>
                          <m:r>
                            <a:rPr lang="en-CA" sz="2400" b="1" i="1">
                              <a:latin typeface="Cambria Math" panose="02040503050406030204" pitchFamily="18" charset="0"/>
                              <a:ea typeface="Cambria Math" panose="02040503050406030204" pitchFamily="18" charset="0"/>
                              <a:cs typeface="Arial" panose="020B0604020202020204" pitchFamily="34" charset="0"/>
                            </a:rPr>
                            <m:t>𝐑</m:t>
                          </m:r>
                          <m:f>
                            <m:fPr>
                              <m:ctrlPr>
                                <a:rPr lang="en-CA" sz="2400" b="1" i="1">
                                  <a:latin typeface="Cambria Math" panose="02040503050406030204" pitchFamily="18" charset="0"/>
                                  <a:ea typeface="Cambria Math" panose="02040503050406030204" pitchFamily="18" charset="0"/>
                                  <a:cs typeface="Arial" panose="020B0604020202020204" pitchFamily="34" charset="0"/>
                                </a:rPr>
                              </m:ctrlPr>
                            </m:fPr>
                            <m:num>
                              <m:r>
                                <a:rPr lang="en-CA" sz="2400" b="1" i="1">
                                  <a:latin typeface="Cambria Math" panose="02040503050406030204" pitchFamily="18" charset="0"/>
                                  <a:ea typeface="Cambria Math" panose="02040503050406030204" pitchFamily="18" charset="0"/>
                                  <a:cs typeface="Arial" panose="020B0604020202020204" pitchFamily="34" charset="0"/>
                                </a:rPr>
                                <m:t>𝒅𝒒</m:t>
                              </m:r>
                            </m:num>
                            <m:den>
                              <m:r>
                                <a:rPr lang="en-CA" sz="2400" b="1" i="1">
                                  <a:latin typeface="Cambria Math" panose="02040503050406030204" pitchFamily="18" charset="0"/>
                                  <a:ea typeface="Cambria Math" panose="02040503050406030204" pitchFamily="18" charset="0"/>
                                  <a:cs typeface="Arial" panose="020B0604020202020204" pitchFamily="34" charset="0"/>
                                </a:rPr>
                                <m:t>𝐝</m:t>
                              </m:r>
                              <m:r>
                                <a:rPr lang="en-CA" sz="2400" b="1" i="1">
                                  <a:latin typeface="Cambria Math" panose="02040503050406030204" pitchFamily="18" charset="0"/>
                                  <a:ea typeface="Cambria Math" panose="02040503050406030204" pitchFamily="18" charset="0"/>
                                  <a:cs typeface="Arial" panose="020B0604020202020204" pitchFamily="34" charset="0"/>
                                </a:rPr>
                                <m:t>𝒕</m:t>
                              </m:r>
                            </m:den>
                          </m:f>
                          <m:r>
                            <a:rPr lang="en-CA" sz="2400" b="1">
                              <a:latin typeface="Cambria Math" panose="02040503050406030204" pitchFamily="18" charset="0"/>
                              <a:ea typeface="Cambria Math" panose="02040503050406030204" pitchFamily="18" charset="0"/>
                              <a:cs typeface="Arial" panose="020B0604020202020204" pitchFamily="34" charset="0"/>
                            </a:rPr>
                            <m:t>+</m:t>
                          </m:r>
                          <m:sSup>
                            <m:sSupPr>
                              <m:ctrlPr>
                                <a:rPr lang="en-CA" sz="2400" b="1" i="1">
                                  <a:latin typeface="Cambria Math" panose="02040503050406030204" pitchFamily="18" charset="0"/>
                                  <a:ea typeface="Cambria Math" panose="02040503050406030204" pitchFamily="18" charset="0"/>
                                  <a:cs typeface="Arial" panose="020B0604020202020204" pitchFamily="34" charset="0"/>
                                </a:rPr>
                              </m:ctrlPr>
                            </m:sSupPr>
                            <m:e>
                              <m:r>
                                <a:rPr lang="en-CA" sz="2400" b="1" i="1">
                                  <a:latin typeface="Cambria Math" panose="02040503050406030204" pitchFamily="18" charset="0"/>
                                  <a:ea typeface="Cambria Math" panose="02040503050406030204" pitchFamily="18" charset="0"/>
                                  <a:cs typeface="Arial" panose="020B0604020202020204" pitchFamily="34" charset="0"/>
                                </a:rPr>
                                <m:t>𝑪</m:t>
                              </m:r>
                            </m:e>
                            <m:sup>
                              <m:r>
                                <a:rPr lang="en-CA" sz="2400" b="1" i="1">
                                  <a:latin typeface="Cambria Math" panose="02040503050406030204" pitchFamily="18" charset="0"/>
                                  <a:ea typeface="Cambria Math" panose="02040503050406030204" pitchFamily="18" charset="0"/>
                                  <a:cs typeface="Arial" panose="020B0604020202020204" pitchFamily="34" charset="0"/>
                                </a:rPr>
                                <m:t>−</m:t>
                              </m:r>
                              <m:r>
                                <a:rPr lang="en-CA" sz="2400" b="1" i="1">
                                  <a:latin typeface="Cambria Math" panose="02040503050406030204" pitchFamily="18" charset="0"/>
                                  <a:ea typeface="Cambria Math" panose="02040503050406030204" pitchFamily="18" charset="0"/>
                                  <a:cs typeface="Arial" panose="020B0604020202020204" pitchFamily="34" charset="0"/>
                                </a:rPr>
                                <m:t>𝟏</m:t>
                              </m:r>
                            </m:sup>
                          </m:sSup>
                          <m:r>
                            <a:rPr lang="en-CA" sz="2400" b="1" i="1">
                              <a:latin typeface="Cambria Math" panose="02040503050406030204" pitchFamily="18" charset="0"/>
                              <a:ea typeface="Cambria Math" panose="02040503050406030204" pitchFamily="18" charset="0"/>
                              <a:cs typeface="Arial" panose="020B0604020202020204" pitchFamily="34" charset="0"/>
                            </a:rPr>
                            <m:t>𝐪</m:t>
                          </m:r>
                        </m:oMath>
                      </m:oMathPara>
                    </a14:m>
                    <a:endParaRPr lang="en-US" sz="2400" b="1" dirty="0">
                      <a:latin typeface="Cambria Math" panose="02040503050406030204" pitchFamily="18" charset="0"/>
                      <a:ea typeface="Cambria Math" panose="02040503050406030204" pitchFamily="18" charset="0"/>
                      <a:cs typeface="Arial" panose="020B0604020202020204" pitchFamily="34" charset="0"/>
                    </a:endParaRPr>
                  </a:p>
                </p:txBody>
              </p:sp>
            </mc:Choice>
            <mc:Fallback xmlns="">
              <p:sp>
                <p:nvSpPr>
                  <p:cNvPr id="85" name="TextBox 84">
                    <a:extLst>
                      <a:ext uri="{FF2B5EF4-FFF2-40B4-BE49-F238E27FC236}">
                        <a16:creationId xmlns:a16="http://schemas.microsoft.com/office/drawing/2014/main" id="{EB1D380E-CF08-47FD-BA07-F7D8C51F2660}"/>
                      </a:ext>
                    </a:extLst>
                  </p:cNvPr>
                  <p:cNvSpPr txBox="1">
                    <a:spLocks noRot="1" noChangeAspect="1" noMove="1" noResize="1" noEditPoints="1" noAdjustHandles="1" noChangeArrowheads="1" noChangeShapeType="1" noTextEdit="1"/>
                  </p:cNvSpPr>
                  <p:nvPr/>
                </p:nvSpPr>
                <p:spPr>
                  <a:xfrm>
                    <a:off x="6523157" y="15902283"/>
                    <a:ext cx="4279435" cy="825675"/>
                  </a:xfrm>
                  <a:prstGeom prst="rect">
                    <a:avLst/>
                  </a:prstGeom>
                  <a:blipFill>
                    <a:blip r:embed="rId9"/>
                    <a:stretch>
                      <a:fillRect/>
                    </a:stretch>
                  </a:blipFill>
                </p:spPr>
                <p:txBody>
                  <a:bodyPr/>
                  <a:lstStyle/>
                  <a:p>
                    <a:r>
                      <a:rPr lang="en-CA">
                        <a:noFill/>
                      </a:rPr>
                      <a:t> </a:t>
                    </a:r>
                  </a:p>
                </p:txBody>
              </p:sp>
            </mc:Fallback>
          </mc:AlternateContent>
        </p:grpSp>
        <p:sp>
          <p:nvSpPr>
            <p:cNvPr id="86" name="TextBox 85">
              <a:extLst>
                <a:ext uri="{FF2B5EF4-FFF2-40B4-BE49-F238E27FC236}">
                  <a16:creationId xmlns:a16="http://schemas.microsoft.com/office/drawing/2014/main" id="{B1CFF782-BC21-480C-A4B0-C8D91A7D6CBE}"/>
                </a:ext>
              </a:extLst>
            </p:cNvPr>
            <p:cNvSpPr txBox="1"/>
            <p:nvPr/>
          </p:nvSpPr>
          <p:spPr>
            <a:xfrm>
              <a:off x="2280850" y="11317037"/>
              <a:ext cx="649537"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↑F</a:t>
              </a:r>
            </a:p>
          </p:txBody>
        </p:sp>
        <p:sp>
          <p:nvSpPr>
            <p:cNvPr id="88" name="TextBox 87">
              <a:extLst>
                <a:ext uri="{FF2B5EF4-FFF2-40B4-BE49-F238E27FC236}">
                  <a16:creationId xmlns:a16="http://schemas.microsoft.com/office/drawing/2014/main" id="{820C58B6-92E9-46F8-8091-A0975968910C}"/>
                </a:ext>
              </a:extLst>
            </p:cNvPr>
            <p:cNvSpPr txBox="1"/>
            <p:nvPr/>
          </p:nvSpPr>
          <p:spPr>
            <a:xfrm>
              <a:off x="8528012" y="13003978"/>
              <a:ext cx="463588" cy="646331"/>
            </a:xfrm>
            <a:prstGeom prst="rect">
              <a:avLst/>
            </a:prstGeom>
            <a:noFill/>
          </p:spPr>
          <p:txBody>
            <a:bodyPr wrap="none" rtlCol="0">
              <a:spAutoFit/>
            </a:bodyPr>
            <a:lstStyle/>
            <a:p>
              <a:r>
                <a:rPr lang="en-CA" sz="3600" dirty="0">
                  <a:solidFill>
                    <a:srgbClr val="FF0000"/>
                  </a:solidFill>
                  <a:latin typeface="Cambria Math" panose="02040503050406030204" pitchFamily="18" charset="0"/>
                  <a:ea typeface="Cambria Math" panose="02040503050406030204" pitchFamily="18" charset="0"/>
                </a:rPr>
                <a:t>V</a:t>
              </a:r>
            </a:p>
          </p:txBody>
        </p:sp>
        <p:sp>
          <p:nvSpPr>
            <p:cNvPr id="89" name="TextBox 88">
              <a:extLst>
                <a:ext uri="{FF2B5EF4-FFF2-40B4-BE49-F238E27FC236}">
                  <a16:creationId xmlns:a16="http://schemas.microsoft.com/office/drawing/2014/main" id="{4292B9B8-7568-4896-9B4F-582951177DBF}"/>
                </a:ext>
              </a:extLst>
            </p:cNvPr>
            <p:cNvSpPr txBox="1"/>
            <p:nvPr/>
          </p:nvSpPr>
          <p:spPr>
            <a:xfrm>
              <a:off x="6464685" y="12552988"/>
              <a:ext cx="649537" cy="646331"/>
            </a:xfrm>
            <a:prstGeom prst="rect">
              <a:avLst/>
            </a:prstGeom>
            <a:noFill/>
          </p:spPr>
          <p:txBody>
            <a:bodyPr wrap="none" rtlCol="0">
              <a:spAutoFit/>
            </a:bodyPr>
            <a:lstStyle/>
            <a:p>
              <a:r>
                <a:rPr lang="en-CA" sz="3600" dirty="0">
                  <a:solidFill>
                    <a:srgbClr val="0070C0"/>
                  </a:solidFill>
                  <a:latin typeface="Cambria Math" panose="02040503050406030204" pitchFamily="18" charset="0"/>
                  <a:ea typeface="Cambria Math" panose="02040503050406030204" pitchFamily="18" charset="0"/>
                </a:rPr>
                <a:t>↑q</a:t>
              </a:r>
            </a:p>
          </p:txBody>
        </p:sp>
        <p:sp>
          <p:nvSpPr>
            <p:cNvPr id="96" name="TextBox 95">
              <a:extLst>
                <a:ext uri="{FF2B5EF4-FFF2-40B4-BE49-F238E27FC236}">
                  <a16:creationId xmlns:a16="http://schemas.microsoft.com/office/drawing/2014/main" id="{DE439931-1D11-45B2-8E34-4C7C3F41598E}"/>
                </a:ext>
              </a:extLst>
            </p:cNvPr>
            <p:cNvSpPr txBox="1"/>
            <p:nvPr/>
          </p:nvSpPr>
          <p:spPr>
            <a:xfrm>
              <a:off x="2280850" y="11793114"/>
              <a:ext cx="623889" cy="646331"/>
            </a:xfrm>
            <a:prstGeom prst="rect">
              <a:avLst/>
            </a:prstGeom>
            <a:noFill/>
          </p:spPr>
          <p:txBody>
            <a:bodyPr wrap="none" rtlCol="0">
              <a:spAutoFit/>
            </a:bodyPr>
            <a:lstStyle/>
            <a:p>
              <a:r>
                <a:rPr lang="en-CA" sz="3600" dirty="0">
                  <a:solidFill>
                    <a:srgbClr val="0070C0"/>
                  </a:solidFill>
                  <a:latin typeface="Cambria Math" panose="02040503050406030204" pitchFamily="18" charset="0"/>
                  <a:ea typeface="Cambria Math" panose="02040503050406030204" pitchFamily="18" charset="0"/>
                </a:rPr>
                <a:t>↑x</a:t>
              </a:r>
            </a:p>
          </p:txBody>
        </p:sp>
        <p:sp>
          <p:nvSpPr>
            <p:cNvPr id="97" name="TextBox 96">
              <a:extLst>
                <a:ext uri="{FF2B5EF4-FFF2-40B4-BE49-F238E27FC236}">
                  <a16:creationId xmlns:a16="http://schemas.microsoft.com/office/drawing/2014/main" id="{F0EBE306-ED6B-49F6-9697-ECA74705A7A5}"/>
                </a:ext>
              </a:extLst>
            </p:cNvPr>
            <p:cNvSpPr txBox="1"/>
            <p:nvPr/>
          </p:nvSpPr>
          <p:spPr>
            <a:xfrm>
              <a:off x="2534458" y="12612427"/>
              <a:ext cx="426720" cy="646331"/>
            </a:xfrm>
            <a:prstGeom prst="rect">
              <a:avLst/>
            </a:prstGeom>
            <a:noFill/>
          </p:spPr>
          <p:txBody>
            <a:bodyPr wrap="none" rtlCol="0">
              <a:spAutoFit/>
            </a:bodyPr>
            <a:lstStyle/>
            <a:p>
              <a:r>
                <a:rPr lang="en-CA" sz="3600" dirty="0">
                  <a:latin typeface="Cambria Math" panose="02040503050406030204" pitchFamily="18" charset="0"/>
                  <a:ea typeface="Cambria Math" panose="02040503050406030204" pitchFamily="18" charset="0"/>
                </a:rPr>
                <a:t>k</a:t>
              </a:r>
            </a:p>
          </p:txBody>
        </p:sp>
        <p:sp>
          <p:nvSpPr>
            <p:cNvPr id="98" name="TextBox 97">
              <a:extLst>
                <a:ext uri="{FF2B5EF4-FFF2-40B4-BE49-F238E27FC236}">
                  <a16:creationId xmlns:a16="http://schemas.microsoft.com/office/drawing/2014/main" id="{6FF94897-805A-44EB-9DFA-F7AD1635B2AC}"/>
                </a:ext>
              </a:extLst>
            </p:cNvPr>
            <p:cNvSpPr txBox="1"/>
            <p:nvPr/>
          </p:nvSpPr>
          <p:spPr>
            <a:xfrm>
              <a:off x="4061932" y="11590007"/>
              <a:ext cx="569387" cy="646331"/>
            </a:xfrm>
            <a:prstGeom prst="rect">
              <a:avLst/>
            </a:prstGeom>
            <a:noFill/>
          </p:spPr>
          <p:txBody>
            <a:bodyPr wrap="none" rtlCol="0">
              <a:spAutoFit/>
            </a:bodyPr>
            <a:lstStyle/>
            <a:p>
              <a:r>
                <a:rPr lang="en-CA" sz="3600" dirty="0">
                  <a:latin typeface="Cambria Math" panose="02040503050406030204" pitchFamily="18" charset="0"/>
                  <a:ea typeface="Cambria Math" panose="02040503050406030204" pitchFamily="18" charset="0"/>
                </a:rPr>
                <a:t>m</a:t>
              </a:r>
            </a:p>
          </p:txBody>
        </p:sp>
        <p:sp>
          <p:nvSpPr>
            <p:cNvPr id="99" name="TextBox 98">
              <a:extLst>
                <a:ext uri="{FF2B5EF4-FFF2-40B4-BE49-F238E27FC236}">
                  <a16:creationId xmlns:a16="http://schemas.microsoft.com/office/drawing/2014/main" id="{1A3D59D0-D65E-46F3-A1C8-7293841F9149}"/>
                </a:ext>
              </a:extLst>
            </p:cNvPr>
            <p:cNvSpPr txBox="1"/>
            <p:nvPr/>
          </p:nvSpPr>
          <p:spPr>
            <a:xfrm>
              <a:off x="5175207" y="12604304"/>
              <a:ext cx="437940" cy="646331"/>
            </a:xfrm>
            <a:prstGeom prst="rect">
              <a:avLst/>
            </a:prstGeom>
            <a:noFill/>
          </p:spPr>
          <p:txBody>
            <a:bodyPr wrap="none" rtlCol="0">
              <a:spAutoFit/>
            </a:bodyPr>
            <a:lstStyle/>
            <a:p>
              <a:r>
                <a:rPr lang="en-CA" sz="3600" dirty="0">
                  <a:latin typeface="Cambria Math" panose="02040503050406030204" pitchFamily="18" charset="0"/>
                  <a:ea typeface="Cambria Math" panose="02040503050406030204" pitchFamily="18" charset="0"/>
                </a:rPr>
                <a:t>b</a:t>
              </a:r>
            </a:p>
          </p:txBody>
        </p:sp>
        <p:sp>
          <p:nvSpPr>
            <p:cNvPr id="100" name="TextBox 99">
              <a:extLst>
                <a:ext uri="{FF2B5EF4-FFF2-40B4-BE49-F238E27FC236}">
                  <a16:creationId xmlns:a16="http://schemas.microsoft.com/office/drawing/2014/main" id="{84C182F3-CA25-48EE-9305-0C24BF178F74}"/>
                </a:ext>
              </a:extLst>
            </p:cNvPr>
            <p:cNvSpPr txBox="1"/>
            <p:nvPr/>
          </p:nvSpPr>
          <p:spPr>
            <a:xfrm>
              <a:off x="7114222" y="11638732"/>
              <a:ext cx="649537" cy="646331"/>
            </a:xfrm>
            <a:prstGeom prst="rect">
              <a:avLst/>
            </a:prstGeom>
            <a:noFill/>
          </p:spPr>
          <p:txBody>
            <a:bodyPr wrap="square" rtlCol="0">
              <a:spAutoFit/>
            </a:bodyPr>
            <a:lstStyle/>
            <a:p>
              <a:r>
                <a:rPr lang="en-CA" sz="3600" dirty="0">
                  <a:latin typeface="Cambria Math" panose="02040503050406030204" pitchFamily="18" charset="0"/>
                  <a:ea typeface="Cambria Math" panose="02040503050406030204" pitchFamily="18" charset="0"/>
                </a:rPr>
                <a:t>R</a:t>
              </a:r>
            </a:p>
          </p:txBody>
        </p:sp>
        <p:sp>
          <p:nvSpPr>
            <p:cNvPr id="102" name="TextBox 101">
              <a:extLst>
                <a:ext uri="{FF2B5EF4-FFF2-40B4-BE49-F238E27FC236}">
                  <a16:creationId xmlns:a16="http://schemas.microsoft.com/office/drawing/2014/main" id="{52F10815-BC00-4CEC-9807-88AB5738F119}"/>
                </a:ext>
              </a:extLst>
            </p:cNvPr>
            <p:cNvSpPr txBox="1"/>
            <p:nvPr/>
          </p:nvSpPr>
          <p:spPr>
            <a:xfrm>
              <a:off x="8661909" y="11630609"/>
              <a:ext cx="649537" cy="646331"/>
            </a:xfrm>
            <a:prstGeom prst="rect">
              <a:avLst/>
            </a:prstGeom>
            <a:noFill/>
          </p:spPr>
          <p:txBody>
            <a:bodyPr wrap="square" rtlCol="0">
              <a:spAutoFit/>
            </a:bodyPr>
            <a:lstStyle/>
            <a:p>
              <a:r>
                <a:rPr lang="en-CA" sz="3600" dirty="0">
                  <a:latin typeface="Cambria Math" panose="02040503050406030204" pitchFamily="18" charset="0"/>
                  <a:ea typeface="Cambria Math" panose="02040503050406030204" pitchFamily="18" charset="0"/>
                </a:rPr>
                <a:t>L</a:t>
              </a:r>
            </a:p>
          </p:txBody>
        </p:sp>
        <p:sp>
          <p:nvSpPr>
            <p:cNvPr id="103" name="TextBox 102">
              <a:extLst>
                <a:ext uri="{FF2B5EF4-FFF2-40B4-BE49-F238E27FC236}">
                  <a16:creationId xmlns:a16="http://schemas.microsoft.com/office/drawing/2014/main" id="{E6339528-FE73-4B9E-8B7A-5226593D98D5}"/>
                </a:ext>
              </a:extLst>
            </p:cNvPr>
            <p:cNvSpPr txBox="1"/>
            <p:nvPr/>
          </p:nvSpPr>
          <p:spPr>
            <a:xfrm>
              <a:off x="10173179" y="11793114"/>
              <a:ext cx="817416" cy="646331"/>
            </a:xfrm>
            <a:prstGeom prst="rect">
              <a:avLst/>
            </a:prstGeom>
            <a:noFill/>
          </p:spPr>
          <p:txBody>
            <a:bodyPr wrap="square" rtlCol="0">
              <a:spAutoFit/>
            </a:bodyPr>
            <a:lstStyle/>
            <a:p>
              <a:r>
                <a:rPr lang="en-CA" sz="3600" dirty="0">
                  <a:latin typeface="Cambria Math" panose="02040503050406030204" pitchFamily="18" charset="0"/>
                  <a:ea typeface="Cambria Math" panose="02040503050406030204" pitchFamily="18" charset="0"/>
                </a:rPr>
                <a:t>C</a:t>
              </a:r>
            </a:p>
          </p:txBody>
        </p:sp>
      </p:grpSp>
      <p:cxnSp>
        <p:nvCxnSpPr>
          <p:cNvPr id="12" name="Connector: Elbow 11">
            <a:extLst>
              <a:ext uri="{FF2B5EF4-FFF2-40B4-BE49-F238E27FC236}">
                <a16:creationId xmlns:a16="http://schemas.microsoft.com/office/drawing/2014/main" id="{0909E6AE-ADA4-46DB-8610-01ED5C44F422}"/>
              </a:ext>
            </a:extLst>
          </p:cNvPr>
          <p:cNvCxnSpPr>
            <a:cxnSpLocks/>
          </p:cNvCxnSpPr>
          <p:nvPr/>
        </p:nvCxnSpPr>
        <p:spPr>
          <a:xfrm rot="16200000" flipH="1">
            <a:off x="7131369" y="24344520"/>
            <a:ext cx="5854064" cy="762002"/>
          </a:xfrm>
          <a:prstGeom prst="bentConnector3">
            <a:avLst>
              <a:gd name="adj1" fmla="val 56671"/>
            </a:avLst>
          </a:prstGeom>
          <a:ln w="76200">
            <a:solidFill>
              <a:srgbClr val="8FE626"/>
            </a:solidFill>
            <a:tailEnd type="triangle"/>
          </a:ln>
        </p:spPr>
        <p:style>
          <a:lnRef idx="1">
            <a:schemeClr val="accent1"/>
          </a:lnRef>
          <a:fillRef idx="0">
            <a:schemeClr val="accent1"/>
          </a:fillRef>
          <a:effectRef idx="0">
            <a:schemeClr val="accent1"/>
          </a:effectRef>
          <a:fontRef idx="minor">
            <a:schemeClr val="tx1"/>
          </a:fontRef>
        </p:style>
      </p:cxnSp>
      <p:pic>
        <p:nvPicPr>
          <p:cNvPr id="104" name="Picture 103">
            <a:extLst>
              <a:ext uri="{FF2B5EF4-FFF2-40B4-BE49-F238E27FC236}">
                <a16:creationId xmlns:a16="http://schemas.microsoft.com/office/drawing/2014/main" id="{873CEF1C-72AD-4779-9F0C-22485E244C51}"/>
              </a:ext>
            </a:extLst>
          </p:cNvPr>
          <p:cNvPicPr>
            <a:picLocks noChangeAspect="1"/>
          </p:cNvPicPr>
          <p:nvPr/>
        </p:nvPicPr>
        <p:blipFill>
          <a:blip r:embed="rId10">
            <a:clrChange>
              <a:clrFrom>
                <a:srgbClr val="FFFFFF"/>
              </a:clrFrom>
              <a:clrTo>
                <a:srgbClr val="FFFFFF">
                  <a:alpha val="0"/>
                </a:srgbClr>
              </a:clrTo>
            </a:clrChange>
          </a:blip>
          <a:stretch>
            <a:fillRect/>
          </a:stretch>
        </p:blipFill>
        <p:spPr>
          <a:xfrm>
            <a:off x="13181069" y="4953000"/>
            <a:ext cx="6550116" cy="2631945"/>
          </a:xfrm>
          <a:prstGeom prst="rect">
            <a:avLst/>
          </a:prstGeom>
          <a:ln w="76200">
            <a:noFill/>
          </a:ln>
        </p:spPr>
      </p:pic>
      <p:sp>
        <p:nvSpPr>
          <p:cNvPr id="112" name="Rectangle 111">
            <a:extLst>
              <a:ext uri="{FF2B5EF4-FFF2-40B4-BE49-F238E27FC236}">
                <a16:creationId xmlns:a16="http://schemas.microsoft.com/office/drawing/2014/main" id="{342E133E-798C-401D-A338-C15A3D86130A}"/>
              </a:ext>
            </a:extLst>
          </p:cNvPr>
          <p:cNvSpPr/>
          <p:nvPr/>
        </p:nvSpPr>
        <p:spPr>
          <a:xfrm>
            <a:off x="21632206" y="2859111"/>
            <a:ext cx="9165366" cy="893807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FEC2FE"/>
              </a:solidFill>
            </a:endParaRPr>
          </a:p>
        </p:txBody>
      </p:sp>
      <p:cxnSp>
        <p:nvCxnSpPr>
          <p:cNvPr id="47" name="Straight Arrow Connector 46">
            <a:extLst>
              <a:ext uri="{FF2B5EF4-FFF2-40B4-BE49-F238E27FC236}">
                <a16:creationId xmlns:a16="http://schemas.microsoft.com/office/drawing/2014/main" id="{63FCD5E6-1779-4093-A7D7-B74602B4504E}"/>
              </a:ext>
            </a:extLst>
          </p:cNvPr>
          <p:cNvCxnSpPr>
            <a:cxnSpLocks/>
          </p:cNvCxnSpPr>
          <p:nvPr/>
        </p:nvCxnSpPr>
        <p:spPr>
          <a:xfrm>
            <a:off x="21366093" y="7467600"/>
            <a:ext cx="0" cy="15530632"/>
          </a:xfrm>
          <a:prstGeom prst="straightConnector1">
            <a:avLst/>
          </a:prstGeom>
          <a:ln w="76200">
            <a:solidFill>
              <a:srgbClr val="65CFF5"/>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62965197-4EE8-4273-AE73-D8E2994FD8E0}"/>
              </a:ext>
            </a:extLst>
          </p:cNvPr>
          <p:cNvSpPr txBox="1"/>
          <p:nvPr/>
        </p:nvSpPr>
        <p:spPr>
          <a:xfrm>
            <a:off x="21789038" y="12536564"/>
            <a:ext cx="8754644" cy="6586418"/>
          </a:xfrm>
          <a:prstGeom prst="rect">
            <a:avLst/>
          </a:prstGeom>
          <a:noFill/>
        </p:spPr>
        <p:txBody>
          <a:bodyPr wrap="square" rtlCol="0">
            <a:spAutoFit/>
          </a:bodyPr>
          <a:lstStyle/>
          <a:p>
            <a:pPr algn="ctr"/>
            <a:r>
              <a:rPr lang="en-CA" sz="3600" b="1" u="sng" dirty="0" smtClean="0">
                <a:latin typeface="Cambria Math" panose="02040503050406030204" pitchFamily="18" charset="0"/>
                <a:ea typeface="Cambria Math" panose="02040503050406030204" pitchFamily="18" charset="0"/>
              </a:rPr>
              <a:t>Conclusion</a:t>
            </a:r>
            <a:endParaRPr lang="en-CA" sz="3600" b="1" u="sng" dirty="0">
              <a:latin typeface="Cambria Math" panose="02040503050406030204" pitchFamily="18" charset="0"/>
              <a:ea typeface="Cambria Math" panose="02040503050406030204" pitchFamily="18" charset="0"/>
            </a:endParaRPr>
          </a:p>
          <a:p>
            <a:pPr algn="ctr"/>
            <a:endParaRPr lang="en-CA" sz="1200" b="1" u="sng" dirty="0">
              <a:latin typeface="Cambria Math" panose="02040503050406030204" pitchFamily="18" charset="0"/>
              <a:ea typeface="Cambria Math" panose="02040503050406030204" pitchFamily="18" charset="0"/>
            </a:endParaRPr>
          </a:p>
          <a:p>
            <a:pPr indent="457200" algn="just"/>
            <a:r>
              <a:rPr lang="en-US" sz="2200" dirty="0" smtClean="0">
                <a:latin typeface="Cambria Math" panose="02040503050406030204" pitchFamily="18" charset="0"/>
                <a:ea typeface="Cambria Math" panose="02040503050406030204" pitchFamily="18" charset="0"/>
              </a:rPr>
              <a:t>To verify the phase-locked loop, QTF was placed in the path of air current. When increasing the flow, the output of PI controller changed</a:t>
            </a:r>
            <a:r>
              <a:rPr lang="en-US" sz="2200" dirty="0" smtClean="0">
                <a:latin typeface="Cambria Math" panose="02040503050406030204" pitchFamily="18" charset="0"/>
                <a:ea typeface="Cambria Math" panose="02040503050406030204" pitchFamily="18" charset="0"/>
              </a:rPr>
              <a:t>, while </a:t>
            </a:r>
            <a:r>
              <a:rPr lang="en-US" sz="2200" dirty="0" smtClean="0">
                <a:latin typeface="Cambria Math" panose="02040503050406030204" pitchFamily="18" charset="0"/>
                <a:ea typeface="Cambria Math" panose="02040503050406030204" pitchFamily="18" charset="0"/>
              </a:rPr>
              <a:t>phase stayed at near zero. </a:t>
            </a:r>
            <a:r>
              <a:rPr lang="en-US" sz="2200" dirty="0" smtClean="0">
                <a:latin typeface="Cambria Math" panose="02040503050406030204" pitchFamily="18" charset="0"/>
                <a:ea typeface="Cambria Math" panose="02040503050406030204" pitchFamily="18" charset="0"/>
              </a:rPr>
              <a:t>The </a:t>
            </a:r>
            <a:r>
              <a:rPr lang="en-US" sz="2200" dirty="0" smtClean="0">
                <a:latin typeface="Cambria Math" panose="02040503050406030204" pitchFamily="18" charset="0"/>
                <a:ea typeface="Cambria Math" panose="02040503050406030204" pitchFamily="18" charset="0"/>
              </a:rPr>
              <a:t>fact that the loop shifted </a:t>
            </a:r>
            <a:r>
              <a:rPr lang="en-US" sz="2200" dirty="0" smtClean="0">
                <a:latin typeface="Cambria Math" panose="02040503050406030204" pitchFamily="18" charset="0"/>
                <a:ea typeface="Cambria Math" panose="02040503050406030204" pitchFamily="18" charset="0"/>
              </a:rPr>
              <a:t>operating frequency </a:t>
            </a:r>
            <a:r>
              <a:rPr lang="en-US" sz="2200" dirty="0" smtClean="0">
                <a:latin typeface="Cambria Math" panose="02040503050406030204" pitchFamily="18" charset="0"/>
                <a:ea typeface="Cambria Math" panose="02040503050406030204" pitchFamily="18" charset="0"/>
              </a:rPr>
              <a:t>without affecting phase difference confirms that the principle behind the sensor circuit.</a:t>
            </a:r>
          </a:p>
          <a:p>
            <a:pPr indent="457200" algn="just"/>
            <a:endParaRPr lang="en-US" sz="2200" dirty="0">
              <a:latin typeface="Cambria Math" panose="02040503050406030204" pitchFamily="18" charset="0"/>
              <a:ea typeface="Cambria Math" panose="02040503050406030204" pitchFamily="18" charset="0"/>
            </a:endParaRPr>
          </a:p>
          <a:p>
            <a:pPr indent="457200" algn="just"/>
            <a:endParaRPr lang="en-US" sz="2200" dirty="0" smtClean="0">
              <a:latin typeface="Cambria Math" panose="02040503050406030204" pitchFamily="18" charset="0"/>
              <a:ea typeface="Cambria Math" panose="02040503050406030204" pitchFamily="18" charset="0"/>
            </a:endParaRPr>
          </a:p>
          <a:p>
            <a:pPr indent="457200" algn="just"/>
            <a:endParaRPr lang="en-US" sz="2200" dirty="0">
              <a:latin typeface="Cambria Math" panose="02040503050406030204" pitchFamily="18" charset="0"/>
              <a:ea typeface="Cambria Math" panose="02040503050406030204" pitchFamily="18" charset="0"/>
            </a:endParaRPr>
          </a:p>
          <a:p>
            <a:pPr indent="457200" algn="just"/>
            <a:endParaRPr lang="en-US" sz="2200" dirty="0" smtClean="0">
              <a:latin typeface="Cambria Math" panose="02040503050406030204" pitchFamily="18" charset="0"/>
              <a:ea typeface="Cambria Math" panose="02040503050406030204" pitchFamily="18" charset="0"/>
            </a:endParaRPr>
          </a:p>
          <a:p>
            <a:pPr indent="457200" algn="just"/>
            <a:endParaRPr lang="en-US" sz="2200" dirty="0">
              <a:latin typeface="Cambria Math" panose="02040503050406030204" pitchFamily="18" charset="0"/>
              <a:ea typeface="Cambria Math" panose="02040503050406030204" pitchFamily="18" charset="0"/>
            </a:endParaRPr>
          </a:p>
          <a:p>
            <a:pPr indent="457200" algn="just"/>
            <a:endParaRPr lang="en-US" sz="2200" dirty="0" smtClean="0">
              <a:latin typeface="Cambria Math" panose="02040503050406030204" pitchFamily="18" charset="0"/>
              <a:ea typeface="Cambria Math" panose="02040503050406030204" pitchFamily="18" charset="0"/>
            </a:endParaRPr>
          </a:p>
          <a:p>
            <a:pPr indent="457200" algn="just"/>
            <a:endParaRPr lang="en-US" sz="2200" dirty="0">
              <a:latin typeface="Cambria Math" panose="02040503050406030204" pitchFamily="18" charset="0"/>
              <a:ea typeface="Cambria Math" panose="02040503050406030204" pitchFamily="18" charset="0"/>
            </a:endParaRPr>
          </a:p>
          <a:p>
            <a:pPr indent="457200" algn="just"/>
            <a:endParaRPr lang="en-US" sz="2200" dirty="0" smtClean="0">
              <a:latin typeface="Cambria Math" panose="02040503050406030204" pitchFamily="18" charset="0"/>
              <a:ea typeface="Cambria Math" panose="02040503050406030204" pitchFamily="18" charset="0"/>
            </a:endParaRPr>
          </a:p>
          <a:p>
            <a:pPr indent="457200" algn="just"/>
            <a:endParaRPr lang="en-US" sz="2200" dirty="0" smtClean="0">
              <a:latin typeface="Cambria Math" panose="02040503050406030204" pitchFamily="18" charset="0"/>
              <a:ea typeface="Cambria Math" panose="02040503050406030204" pitchFamily="18" charset="0"/>
            </a:endParaRPr>
          </a:p>
          <a:p>
            <a:pPr indent="457200" algn="just"/>
            <a:endParaRPr lang="en-US" sz="2200" dirty="0">
              <a:latin typeface="Cambria Math" panose="02040503050406030204" pitchFamily="18" charset="0"/>
              <a:ea typeface="Cambria Math" panose="02040503050406030204" pitchFamily="18" charset="0"/>
            </a:endParaRPr>
          </a:p>
          <a:p>
            <a:pPr indent="457200" algn="just"/>
            <a:endParaRPr lang="en-US" sz="2200" dirty="0" smtClean="0">
              <a:latin typeface="Cambria Math" panose="02040503050406030204" pitchFamily="18" charset="0"/>
              <a:ea typeface="Cambria Math" panose="02040503050406030204" pitchFamily="18" charset="0"/>
            </a:endParaRPr>
          </a:p>
          <a:p>
            <a:pPr indent="457200" algn="just"/>
            <a:endParaRPr lang="en-CA" sz="2200" dirty="0">
              <a:latin typeface="Cambria Math" panose="02040503050406030204" pitchFamily="18" charset="0"/>
              <a:ea typeface="Cambria Math" panose="02040503050406030204" pitchFamily="18" charset="0"/>
            </a:endParaRPr>
          </a:p>
        </p:txBody>
      </p:sp>
      <p:graphicFrame>
        <p:nvGraphicFramePr>
          <p:cNvPr id="134" name="Chart 133">
            <a:extLst>
              <a:ext uri="{FF2B5EF4-FFF2-40B4-BE49-F238E27FC236}">
                <a16:creationId xmlns:a16="http://schemas.microsoft.com/office/drawing/2014/main" id="{E17BF212-4B23-4882-ACEF-5588A9C0FA43}"/>
              </a:ext>
            </a:extLst>
          </p:cNvPr>
          <p:cNvGraphicFramePr>
            <a:graphicFrameLocks/>
          </p:cNvGraphicFramePr>
          <p:nvPr>
            <p:extLst>
              <p:ext uri="{D42A27DB-BD31-4B8C-83A1-F6EECF244321}">
                <p14:modId xmlns:p14="http://schemas.microsoft.com/office/powerpoint/2010/main" val="3472355311"/>
              </p:ext>
            </p:extLst>
          </p:nvPr>
        </p:nvGraphicFramePr>
        <p:xfrm>
          <a:off x="12128256" y="15423972"/>
          <a:ext cx="8656878" cy="6148332"/>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35" name="Chart 134">
            <a:extLst>
              <a:ext uri="{FF2B5EF4-FFF2-40B4-BE49-F238E27FC236}">
                <a16:creationId xmlns:a16="http://schemas.microsoft.com/office/drawing/2014/main" id="{26525967-2357-4F3D-962D-647863BB9133}"/>
              </a:ext>
            </a:extLst>
          </p:cNvPr>
          <p:cNvGraphicFramePr>
            <a:graphicFrameLocks/>
          </p:cNvGraphicFramePr>
          <p:nvPr>
            <p:extLst>
              <p:ext uri="{D42A27DB-BD31-4B8C-83A1-F6EECF244321}">
                <p14:modId xmlns:p14="http://schemas.microsoft.com/office/powerpoint/2010/main" val="122188021"/>
              </p:ext>
            </p:extLst>
          </p:nvPr>
        </p:nvGraphicFramePr>
        <p:xfrm>
          <a:off x="2365760" y="15020511"/>
          <a:ext cx="8640000" cy="6428420"/>
        </p:xfrm>
        <a:graphic>
          <a:graphicData uri="http://schemas.openxmlformats.org/drawingml/2006/chart">
            <c:chart xmlns:c="http://schemas.openxmlformats.org/drawingml/2006/chart" xmlns:r="http://schemas.openxmlformats.org/officeDocument/2006/relationships" r:id="rId12"/>
          </a:graphicData>
        </a:graphic>
      </p:graphicFrame>
      <p:cxnSp>
        <p:nvCxnSpPr>
          <p:cNvPr id="101" name="Straight Arrow Connector 100">
            <a:extLst>
              <a:ext uri="{FF2B5EF4-FFF2-40B4-BE49-F238E27FC236}">
                <a16:creationId xmlns:a16="http://schemas.microsoft.com/office/drawing/2014/main" id="{63FCD5E6-1779-4093-A7D7-B74602B4504E}"/>
              </a:ext>
            </a:extLst>
          </p:cNvPr>
          <p:cNvCxnSpPr>
            <a:cxnSpLocks/>
          </p:cNvCxnSpPr>
          <p:nvPr/>
        </p:nvCxnSpPr>
        <p:spPr>
          <a:xfrm>
            <a:off x="15621000" y="21814263"/>
            <a:ext cx="0" cy="4292393"/>
          </a:xfrm>
          <a:prstGeom prst="straightConnector1">
            <a:avLst/>
          </a:prstGeom>
          <a:ln w="76200">
            <a:solidFill>
              <a:srgbClr val="FDA1FD"/>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21326131" y="7467600"/>
            <a:ext cx="314669" cy="0"/>
          </a:xfrm>
          <a:prstGeom prst="line">
            <a:avLst/>
          </a:prstGeom>
          <a:ln w="76200">
            <a:solidFill>
              <a:srgbClr val="65CFF5"/>
            </a:solidFill>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62965197-4EE8-4273-AE73-D8E2994FD8E0}"/>
              </a:ext>
            </a:extLst>
          </p:cNvPr>
          <p:cNvSpPr txBox="1"/>
          <p:nvPr/>
        </p:nvSpPr>
        <p:spPr>
          <a:xfrm>
            <a:off x="21989967" y="3132563"/>
            <a:ext cx="8754644" cy="2862322"/>
          </a:xfrm>
          <a:prstGeom prst="rect">
            <a:avLst/>
          </a:prstGeom>
          <a:noFill/>
        </p:spPr>
        <p:txBody>
          <a:bodyPr wrap="square" rtlCol="0">
            <a:spAutoFit/>
          </a:bodyPr>
          <a:lstStyle/>
          <a:p>
            <a:pPr algn="ctr"/>
            <a:r>
              <a:rPr lang="en-CA" sz="3600" b="1" u="sng" dirty="0">
                <a:latin typeface="Cambria Math" panose="02040503050406030204" pitchFamily="18" charset="0"/>
                <a:ea typeface="Cambria Math" panose="02040503050406030204" pitchFamily="18" charset="0"/>
              </a:rPr>
              <a:t>PI Controller</a:t>
            </a:r>
          </a:p>
          <a:p>
            <a:pPr algn="ctr"/>
            <a:endParaRPr lang="en-CA" sz="1200" b="1" u="sng" dirty="0">
              <a:latin typeface="Cambria Math" panose="02040503050406030204" pitchFamily="18" charset="0"/>
              <a:ea typeface="Cambria Math" panose="02040503050406030204" pitchFamily="18" charset="0"/>
            </a:endParaRPr>
          </a:p>
          <a:p>
            <a:pPr indent="457200" algn="just"/>
            <a:r>
              <a:rPr lang="en-CA" sz="2200" dirty="0">
                <a:latin typeface="Cambria Math" panose="02040503050406030204" pitchFamily="18" charset="0"/>
                <a:ea typeface="Cambria Math" panose="02040503050406030204" pitchFamily="18" charset="0"/>
              </a:rPr>
              <a:t>The controller </a:t>
            </a:r>
            <a:r>
              <a:rPr lang="en-CA" sz="2200" dirty="0" smtClean="0">
                <a:latin typeface="Cambria Math" panose="02040503050406030204" pitchFamily="18" charset="0"/>
                <a:ea typeface="Cambria Math" panose="02040503050406030204" pitchFamily="18" charset="0"/>
              </a:rPr>
              <a:t>conditions the </a:t>
            </a:r>
            <a:r>
              <a:rPr lang="en-CA" sz="2200" dirty="0">
                <a:latin typeface="Cambria Math" panose="02040503050406030204" pitchFamily="18" charset="0"/>
                <a:ea typeface="Cambria Math" panose="02040503050406030204" pitchFamily="18" charset="0"/>
              </a:rPr>
              <a:t>phase difference voltage before using it in frequency </a:t>
            </a:r>
            <a:r>
              <a:rPr lang="en-CA" sz="2200" dirty="0" smtClean="0">
                <a:latin typeface="Cambria Math" panose="02040503050406030204" pitchFamily="18" charset="0"/>
                <a:ea typeface="Cambria Math" panose="02040503050406030204" pitchFamily="18" charset="0"/>
              </a:rPr>
              <a:t>modulation. </a:t>
            </a:r>
            <a:r>
              <a:rPr lang="en-CA" sz="2200" dirty="0">
                <a:latin typeface="Cambria Math" panose="02040503050406030204" pitchFamily="18" charset="0"/>
                <a:ea typeface="Cambria Math" panose="02040503050406030204" pitchFamily="18" charset="0"/>
              </a:rPr>
              <a:t>When QTF senses disturbance, proportional (P) gain unit drives the fork to find new resonance. Once reached, integral (I) unit action takes place be zeroing </a:t>
            </a:r>
            <a:r>
              <a:rPr lang="en-CA" sz="2200" dirty="0" smtClean="0">
                <a:latin typeface="Cambria Math" panose="02040503050406030204" pitchFamily="18" charset="0"/>
                <a:ea typeface="Cambria Math" panose="02040503050406030204" pitchFamily="18" charset="0"/>
              </a:rPr>
              <a:t>steady-state </a:t>
            </a:r>
            <a:r>
              <a:rPr lang="en-CA" sz="2200" dirty="0">
                <a:latin typeface="Cambria Math" panose="02040503050406030204" pitchFamily="18" charset="0"/>
                <a:ea typeface="Cambria Math" panose="02040503050406030204" pitchFamily="18" charset="0"/>
              </a:rPr>
              <a:t>error. </a:t>
            </a:r>
            <a:r>
              <a:rPr lang="en-CA" sz="2200" dirty="0" smtClean="0">
                <a:latin typeface="Cambria Math" panose="02040503050406030204" pitchFamily="18" charset="0"/>
                <a:ea typeface="Cambria Math" panose="02040503050406030204" pitchFamily="18" charset="0"/>
              </a:rPr>
              <a:t>When </a:t>
            </a:r>
            <a:r>
              <a:rPr lang="en-CA" sz="2200" dirty="0">
                <a:latin typeface="Cambria Math" panose="02040503050406030204" pitchFamily="18" charset="0"/>
                <a:ea typeface="Cambria Math" panose="02040503050406030204" pitchFamily="18" charset="0"/>
              </a:rPr>
              <a:t>settled, the system has found equilibrium and measurement may be taken</a:t>
            </a:r>
            <a:r>
              <a:rPr lang="en-CA" sz="2200" dirty="0" smtClean="0">
                <a:latin typeface="Cambria Math" panose="02040503050406030204" pitchFamily="18" charset="0"/>
                <a:ea typeface="Cambria Math" panose="02040503050406030204" pitchFamily="18" charset="0"/>
              </a:rPr>
              <a:t>. </a:t>
            </a:r>
            <a:r>
              <a:rPr lang="en-CA" sz="2200" dirty="0" smtClean="0">
                <a:latin typeface="Cambria Math" panose="02040503050406030204" pitchFamily="18" charset="0"/>
                <a:ea typeface="Cambria Math" panose="02040503050406030204" pitchFamily="18" charset="0"/>
              </a:rPr>
              <a:t>Such is the </a:t>
            </a:r>
            <a:r>
              <a:rPr lang="en-CA" sz="2200" dirty="0" smtClean="0">
                <a:latin typeface="Cambria Math" panose="02040503050406030204" pitchFamily="18" charset="0"/>
                <a:ea typeface="Cambria Math" panose="02040503050406030204" pitchFamily="18" charset="0"/>
              </a:rPr>
              <a:t>principle behind </a:t>
            </a:r>
            <a:r>
              <a:rPr lang="en-CA" sz="2200" dirty="0" smtClean="0">
                <a:latin typeface="Cambria Math" panose="02040503050406030204" pitchFamily="18" charset="0"/>
                <a:ea typeface="Cambria Math" panose="02040503050406030204" pitchFamily="18" charset="0"/>
              </a:rPr>
              <a:t>phase locked.</a:t>
            </a:r>
            <a:endParaRPr lang="en-CA" sz="2200" dirty="0">
              <a:latin typeface="Cambria Math" panose="02040503050406030204" pitchFamily="18" charset="0"/>
              <a:ea typeface="Cambria Math" panose="02040503050406030204" pitchFamily="18" charset="0"/>
            </a:endParaRPr>
          </a:p>
        </p:txBody>
      </p:sp>
      <p:graphicFrame>
        <p:nvGraphicFramePr>
          <p:cNvPr id="113" name="Chart 112"/>
          <p:cNvGraphicFramePr>
            <a:graphicFrameLocks/>
          </p:cNvGraphicFramePr>
          <p:nvPr>
            <p:extLst>
              <p:ext uri="{D42A27DB-BD31-4B8C-83A1-F6EECF244321}">
                <p14:modId xmlns:p14="http://schemas.microsoft.com/office/powerpoint/2010/main" val="195783481"/>
              </p:ext>
            </p:extLst>
          </p:nvPr>
        </p:nvGraphicFramePr>
        <p:xfrm>
          <a:off x="21942289" y="6119006"/>
          <a:ext cx="8570078" cy="5358756"/>
        </p:xfrm>
        <a:graphic>
          <a:graphicData uri="http://schemas.openxmlformats.org/drawingml/2006/chart">
            <c:chart xmlns:c="http://schemas.openxmlformats.org/drawingml/2006/chart" xmlns:r="http://schemas.openxmlformats.org/officeDocument/2006/relationships" r:id="rId13"/>
          </a:graphicData>
        </a:graphic>
      </p:graphicFrame>
      <p:cxnSp>
        <p:nvCxnSpPr>
          <p:cNvPr id="106" name="Straight Arrow Connector 105">
            <a:extLst>
              <a:ext uri="{FF2B5EF4-FFF2-40B4-BE49-F238E27FC236}">
                <a16:creationId xmlns:a16="http://schemas.microsoft.com/office/drawing/2014/main" id="{63FCD5E6-1779-4093-A7D7-B74602B4504E}"/>
              </a:ext>
            </a:extLst>
          </p:cNvPr>
          <p:cNvCxnSpPr>
            <a:cxnSpLocks/>
          </p:cNvCxnSpPr>
          <p:nvPr/>
        </p:nvCxnSpPr>
        <p:spPr>
          <a:xfrm>
            <a:off x="11582400" y="6795968"/>
            <a:ext cx="0" cy="15530632"/>
          </a:xfrm>
          <a:prstGeom prst="straightConnector1">
            <a:avLst/>
          </a:prstGeom>
          <a:ln w="76200">
            <a:solidFill>
              <a:srgbClr val="FFA25D"/>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1542438" y="6795968"/>
            <a:ext cx="314669" cy="0"/>
          </a:xfrm>
          <a:prstGeom prst="line">
            <a:avLst/>
          </a:prstGeom>
          <a:ln w="76200">
            <a:solidFill>
              <a:srgbClr val="FFA25D"/>
            </a:solidFill>
          </a:ln>
        </p:spPr>
        <p:style>
          <a:lnRef idx="1">
            <a:schemeClr val="accent1"/>
          </a:lnRef>
          <a:fillRef idx="0">
            <a:schemeClr val="accent1"/>
          </a:fillRef>
          <a:effectRef idx="0">
            <a:schemeClr val="accent1"/>
          </a:effectRef>
          <a:fontRef idx="minor">
            <a:schemeClr val="tx1"/>
          </a:fontRef>
        </p:style>
      </p:cxnSp>
      <p:graphicFrame>
        <p:nvGraphicFramePr>
          <p:cNvPr id="115" name="Chart 114"/>
          <p:cNvGraphicFramePr>
            <a:graphicFrameLocks/>
          </p:cNvGraphicFramePr>
          <p:nvPr>
            <p:extLst>
              <p:ext uri="{D42A27DB-BD31-4B8C-83A1-F6EECF244321}">
                <p14:modId xmlns:p14="http://schemas.microsoft.com/office/powerpoint/2010/main" val="1520652912"/>
              </p:ext>
            </p:extLst>
          </p:nvPr>
        </p:nvGraphicFramePr>
        <p:xfrm>
          <a:off x="21892704" y="15171555"/>
          <a:ext cx="8584707" cy="6277375"/>
        </p:xfrm>
        <a:graphic>
          <a:graphicData uri="http://schemas.openxmlformats.org/drawingml/2006/chart">
            <c:chart xmlns:c="http://schemas.openxmlformats.org/drawingml/2006/chart" xmlns:r="http://schemas.openxmlformats.org/officeDocument/2006/relationships" r:id="rId14"/>
          </a:graphicData>
        </a:graphic>
      </p:graphicFrame>
      <p:sp>
        <p:nvSpPr>
          <p:cNvPr id="116" name="TextBox 1"/>
          <p:cNvSpPr txBox="1"/>
          <p:nvPr/>
        </p:nvSpPr>
        <p:spPr>
          <a:xfrm>
            <a:off x="25551030" y="19149940"/>
            <a:ext cx="1958392" cy="809170"/>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latin typeface="Cambria Math" panose="02040503050406030204" pitchFamily="18" charset="0"/>
                <a:ea typeface="Cambria Math" panose="02040503050406030204" pitchFamily="18" charset="0"/>
              </a:rPr>
              <a:t>New resonance is found</a:t>
            </a:r>
            <a:endParaRPr lang="en-CA" sz="20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4038871067"/>
      </p:ext>
    </p:extLst>
  </p:cSld>
  <p:clrMapOvr>
    <a:masterClrMapping/>
  </p:clrMapOv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imaginitivearctic|09-2018"/>
</p:tagLst>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4216</TotalTime>
  <Words>572</Words>
  <Application>Microsoft Office PowerPoint</Application>
  <PresentationFormat>Custom</PresentationFormat>
  <Paragraphs>136</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Cambria Math</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research poster</dc:title>
  <dc:subject>Free Poster Presentation Example</dc:subject>
  <dc:creator>Graphicsland/MakeSigns.com</dc:creator>
  <cp:keywords>scientific, research, template, custom, poster, presentation, symposium, printing, powerpoint, create, design, example, sample, download</cp:keywords>
  <dc:description>These templates are offered for free to help your create a poster ranging from nursing research posters to psychology research posters.</dc:description>
  <cp:lastModifiedBy>MYehya</cp:lastModifiedBy>
  <cp:revision>106</cp:revision>
  <cp:lastPrinted>2019-12-05T19:03:21Z</cp:lastPrinted>
  <dcterms:modified xsi:type="dcterms:W3CDTF">2022-04-06T21:57:46Z</dcterms:modified>
  <cp:category>scientific poster powerpoint</cp:category>
</cp:coreProperties>
</file>

<file path=docProps/thumbnail.jpeg>
</file>